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82" r:id="rId5"/>
    <p:sldId id="286" r:id="rId6"/>
    <p:sldId id="267" r:id="rId7"/>
    <p:sldId id="268" r:id="rId8"/>
    <p:sldId id="270" r:id="rId9"/>
    <p:sldId id="271" r:id="rId10"/>
    <p:sldId id="272" r:id="rId11"/>
    <p:sldId id="280" r:id="rId12"/>
    <p:sldId id="274" r:id="rId13"/>
    <p:sldId id="281" r:id="rId14"/>
    <p:sldId id="275" r:id="rId15"/>
    <p:sldId id="277" r:id="rId16"/>
    <p:sldId id="278" r:id="rId17"/>
    <p:sldId id="284" r:id="rId18"/>
  </p:sldIdLst>
  <p:sldSz cx="12192000" cy="6858000"/>
  <p:notesSz cx="7315200" cy="9601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FFEDD-D42D-D35E-BA20-F9F559194A1A}" name="Ana Maria Gomez Pineda" initials="AG" userId="S::anama.gomez@ecopetrol.com.co::d1c20b4e-3a2e-45db-909f-7571d8df7c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656E"/>
    <a:srgbClr val="097277"/>
    <a:srgbClr val="14E780"/>
    <a:srgbClr val="00684D"/>
    <a:srgbClr val="3C3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19405-2BDF-4B79-B3BE-739C28869363}" v="1" dt="2026-01-27T16:30:13.8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mena Cordoba Montaña" userId="69b1ffe4-5810-4ef1-8364-84ef60c7743a" providerId="ADAL" clId="{C3534F74-1458-43EB-94D6-320BBE95818D}"/>
    <pc:docChg chg="undo custSel addSld delSld modSld sldOrd modMainMaster">
      <pc:chgData name="Ximena Cordoba Montaña" userId="69b1ffe4-5810-4ef1-8364-84ef60c7743a" providerId="ADAL" clId="{C3534F74-1458-43EB-94D6-320BBE95818D}" dt="2026-01-09T14:08:21.108" v="1332" actId="1036"/>
      <pc:docMkLst>
        <pc:docMk/>
      </pc:docMkLst>
      <pc:sldChg chg="delSp modSp mod setBg">
        <pc:chgData name="Ximena Cordoba Montaña" userId="69b1ffe4-5810-4ef1-8364-84ef60c7743a" providerId="ADAL" clId="{C3534F74-1458-43EB-94D6-320BBE95818D}" dt="2026-01-09T13:46:49.962" v="1313" actId="33524"/>
        <pc:sldMkLst>
          <pc:docMk/>
          <pc:sldMk cId="2528920690" sldId="267"/>
        </pc:sldMkLst>
        <pc:spChg chg="mod">
          <ac:chgData name="Ximena Cordoba Montaña" userId="69b1ffe4-5810-4ef1-8364-84ef60c7743a" providerId="ADAL" clId="{C3534F74-1458-43EB-94D6-320BBE95818D}" dt="2026-01-07T13:06:19.548" v="1140" actId="20577"/>
          <ac:spMkLst>
            <pc:docMk/>
            <pc:sldMk cId="2528920690" sldId="267"/>
            <ac:spMk id="7" creationId="{976E42F0-8379-5262-8F2E-D2D296B6F83B}"/>
          </ac:spMkLst>
        </pc:spChg>
        <pc:spChg chg="mod">
          <ac:chgData name="Ximena Cordoba Montaña" userId="69b1ffe4-5810-4ef1-8364-84ef60c7743a" providerId="ADAL" clId="{C3534F74-1458-43EB-94D6-320BBE95818D}" dt="2026-01-07T13:08:46.411" v="1162" actId="20577"/>
          <ac:spMkLst>
            <pc:docMk/>
            <pc:sldMk cId="2528920690" sldId="267"/>
            <ac:spMk id="15" creationId="{6A5061D2-7AA2-373A-82A6-CB47A4077777}"/>
          </ac:spMkLst>
        </pc:spChg>
        <pc:spChg chg="mod">
          <ac:chgData name="Ximena Cordoba Montaña" userId="69b1ffe4-5810-4ef1-8364-84ef60c7743a" providerId="ADAL" clId="{C3534F74-1458-43EB-94D6-320BBE95818D}" dt="2026-01-09T13:46:49.962" v="1313" actId="33524"/>
          <ac:spMkLst>
            <pc:docMk/>
            <pc:sldMk cId="2528920690" sldId="267"/>
            <ac:spMk id="16" creationId="{5481F31D-ACAC-69BE-A61C-5CEC39EC12F8}"/>
          </ac:spMkLst>
        </pc:spChg>
        <pc:spChg chg="mod">
          <ac:chgData name="Ximena Cordoba Montaña" userId="69b1ffe4-5810-4ef1-8364-84ef60c7743a" providerId="ADAL" clId="{C3534F74-1458-43EB-94D6-320BBE95818D}" dt="2026-01-06T16:16:32.346" v="848" actId="20577"/>
          <ac:spMkLst>
            <pc:docMk/>
            <pc:sldMk cId="2528920690" sldId="267"/>
            <ac:spMk id="18" creationId="{62353457-0A83-0C51-3645-AC62578A85DA}"/>
          </ac:spMkLst>
        </pc:spChg>
        <pc:picChg chg="mod">
          <ac:chgData name="Ximena Cordoba Montaña" userId="69b1ffe4-5810-4ef1-8364-84ef60c7743a" providerId="ADAL" clId="{C3534F74-1458-43EB-94D6-320BBE95818D}" dt="2026-01-07T12:55:34.597" v="1114" actId="1036"/>
          <ac:picMkLst>
            <pc:docMk/>
            <pc:sldMk cId="2528920690" sldId="267"/>
            <ac:picMk id="12" creationId="{F4414572-2BCF-8EDD-8E97-6AB88EDBF114}"/>
          </ac:picMkLst>
        </pc:picChg>
      </pc:sldChg>
      <pc:sldChg chg="delSp modSp mod">
        <pc:chgData name="Ximena Cordoba Montaña" userId="69b1ffe4-5810-4ef1-8364-84ef60c7743a" providerId="ADAL" clId="{C3534F74-1458-43EB-94D6-320BBE95818D}" dt="2026-01-07T19:15:12.043" v="1303" actId="20577"/>
        <pc:sldMkLst>
          <pc:docMk/>
          <pc:sldMk cId="3398385064" sldId="268"/>
        </pc:sldMkLst>
        <pc:spChg chg="mod">
          <ac:chgData name="Ximena Cordoba Montaña" userId="69b1ffe4-5810-4ef1-8364-84ef60c7743a" providerId="ADAL" clId="{C3534F74-1458-43EB-94D6-320BBE95818D}" dt="2026-01-07T13:25:38.407" v="1208" actId="313"/>
          <ac:spMkLst>
            <pc:docMk/>
            <pc:sldMk cId="3398385064" sldId="268"/>
            <ac:spMk id="6" creationId="{4AE35D9B-9241-9B18-30C1-D8C3682C9F93}"/>
          </ac:spMkLst>
        </pc:spChg>
        <pc:spChg chg="mod">
          <ac:chgData name="Ximena Cordoba Montaña" userId="69b1ffe4-5810-4ef1-8364-84ef60c7743a" providerId="ADAL" clId="{C3534F74-1458-43EB-94D6-320BBE95818D}" dt="2026-01-07T19:15:12.043" v="1303" actId="20577"/>
          <ac:spMkLst>
            <pc:docMk/>
            <pc:sldMk cId="3398385064" sldId="268"/>
            <ac:spMk id="7" creationId="{976E42F0-8379-5262-8F2E-D2D296B6F83B}"/>
          </ac:spMkLst>
        </pc:spChg>
        <pc:spChg chg="mod">
          <ac:chgData name="Ximena Cordoba Montaña" userId="69b1ffe4-5810-4ef1-8364-84ef60c7743a" providerId="ADAL" clId="{C3534F74-1458-43EB-94D6-320BBE95818D}" dt="2026-01-07T13:21:53.877" v="1193" actId="1036"/>
          <ac:spMkLst>
            <pc:docMk/>
            <pc:sldMk cId="3398385064" sldId="268"/>
            <ac:spMk id="15" creationId="{6A5061D2-7AA2-373A-82A6-CB47A4077777}"/>
          </ac:spMkLst>
        </pc:spChg>
        <pc:spChg chg="mod">
          <ac:chgData name="Ximena Cordoba Montaña" userId="69b1ffe4-5810-4ef1-8364-84ef60c7743a" providerId="ADAL" clId="{C3534F74-1458-43EB-94D6-320BBE95818D}" dt="2026-01-07T13:22:32.205" v="1194"/>
          <ac:spMkLst>
            <pc:docMk/>
            <pc:sldMk cId="3398385064" sldId="268"/>
            <ac:spMk id="16" creationId="{5481F31D-ACAC-69BE-A61C-5CEC39EC12F8}"/>
          </ac:spMkLst>
        </pc:spChg>
      </pc:sldChg>
      <pc:sldChg chg="modSp mod">
        <pc:chgData name="Ximena Cordoba Montaña" userId="69b1ffe4-5810-4ef1-8364-84ef60c7743a" providerId="ADAL" clId="{C3534F74-1458-43EB-94D6-320BBE95818D}" dt="2026-01-07T13:32:00.422" v="1270" actId="20577"/>
        <pc:sldMkLst>
          <pc:docMk/>
          <pc:sldMk cId="3604327381" sldId="270"/>
        </pc:sldMkLst>
        <pc:spChg chg="mod">
          <ac:chgData name="Ximena Cordoba Montaña" userId="69b1ffe4-5810-4ef1-8364-84ef60c7743a" providerId="ADAL" clId="{C3534F74-1458-43EB-94D6-320BBE95818D}" dt="2026-01-07T13:27:52.464" v="1220" actId="1036"/>
          <ac:spMkLst>
            <pc:docMk/>
            <pc:sldMk cId="3604327381" sldId="270"/>
            <ac:spMk id="15" creationId="{6A5061D2-7AA2-373A-82A6-CB47A4077777}"/>
          </ac:spMkLst>
        </pc:spChg>
        <pc:spChg chg="mod">
          <ac:chgData name="Ximena Cordoba Montaña" userId="69b1ffe4-5810-4ef1-8364-84ef60c7743a" providerId="ADAL" clId="{C3534F74-1458-43EB-94D6-320BBE95818D}" dt="2026-01-07T13:30:55.531" v="1238" actId="20577"/>
          <ac:spMkLst>
            <pc:docMk/>
            <pc:sldMk cId="3604327381" sldId="270"/>
            <ac:spMk id="16" creationId="{5481F31D-ACAC-69BE-A61C-5CEC39EC12F8}"/>
          </ac:spMkLst>
        </pc:spChg>
        <pc:spChg chg="mod">
          <ac:chgData name="Ximena Cordoba Montaña" userId="69b1ffe4-5810-4ef1-8364-84ef60c7743a" providerId="ADAL" clId="{C3534F74-1458-43EB-94D6-320BBE95818D}" dt="2026-01-07T13:32:00.422" v="1270" actId="20577"/>
          <ac:spMkLst>
            <pc:docMk/>
            <pc:sldMk cId="3604327381" sldId="270"/>
            <ac:spMk id="18" creationId="{62353457-0A83-0C51-3645-AC62578A85DA}"/>
          </ac:spMkLst>
        </pc:spChg>
      </pc:sldChg>
      <pc:sldChg chg="addSp delSp modSp mod">
        <pc:chgData name="Ximena Cordoba Montaña" userId="69b1ffe4-5810-4ef1-8364-84ef60c7743a" providerId="ADAL" clId="{C3534F74-1458-43EB-94D6-320BBE95818D}" dt="2026-01-06T16:17:19.600" v="874" actId="20577"/>
        <pc:sldMkLst>
          <pc:docMk/>
          <pc:sldMk cId="452898891" sldId="271"/>
        </pc:sldMkLst>
        <pc:spChg chg="mod">
          <ac:chgData name="Ximena Cordoba Montaña" userId="69b1ffe4-5810-4ef1-8364-84ef60c7743a" providerId="ADAL" clId="{C3534F74-1458-43EB-94D6-320BBE95818D}" dt="2026-01-06T16:17:19.600" v="874" actId="20577"/>
          <ac:spMkLst>
            <pc:docMk/>
            <pc:sldMk cId="452898891" sldId="271"/>
            <ac:spMk id="18" creationId="{62353457-0A83-0C51-3645-AC62578A85DA}"/>
          </ac:spMkLst>
        </pc:spChg>
      </pc:sldChg>
      <pc:sldChg chg="modSp mod">
        <pc:chgData name="Ximena Cordoba Montaña" userId="69b1ffe4-5810-4ef1-8364-84ef60c7743a" providerId="ADAL" clId="{C3534F74-1458-43EB-94D6-320BBE95818D}" dt="2026-01-07T19:14:23.513" v="1301" actId="20577"/>
        <pc:sldMkLst>
          <pc:docMk/>
          <pc:sldMk cId="2606495960" sldId="272"/>
        </pc:sldMkLst>
        <pc:spChg chg="mod">
          <ac:chgData name="Ximena Cordoba Montaña" userId="69b1ffe4-5810-4ef1-8364-84ef60c7743a" providerId="ADAL" clId="{C3534F74-1458-43EB-94D6-320BBE95818D}" dt="2026-01-07T19:14:23.513" v="1301" actId="20577"/>
          <ac:spMkLst>
            <pc:docMk/>
            <pc:sldMk cId="2606495960" sldId="272"/>
            <ac:spMk id="7" creationId="{976E42F0-8379-5262-8F2E-D2D296B6F83B}"/>
          </ac:spMkLst>
        </pc:spChg>
        <pc:spChg chg="mod">
          <ac:chgData name="Ximena Cordoba Montaña" userId="69b1ffe4-5810-4ef1-8364-84ef60c7743a" providerId="ADAL" clId="{C3534F74-1458-43EB-94D6-320BBE95818D}" dt="2026-01-07T13:36:51.941" v="1279" actId="1036"/>
          <ac:spMkLst>
            <pc:docMk/>
            <pc:sldMk cId="2606495960" sldId="272"/>
            <ac:spMk id="15" creationId="{6A5061D2-7AA2-373A-82A6-CB47A4077777}"/>
          </ac:spMkLst>
        </pc:spChg>
        <pc:spChg chg="mod">
          <ac:chgData name="Ximena Cordoba Montaña" userId="69b1ffe4-5810-4ef1-8364-84ef60c7743a" providerId="ADAL" clId="{C3534F74-1458-43EB-94D6-320BBE95818D}" dt="2026-01-07T13:37:13.278" v="1287" actId="6549"/>
          <ac:spMkLst>
            <pc:docMk/>
            <pc:sldMk cId="2606495960" sldId="272"/>
            <ac:spMk id="16" creationId="{5481F31D-ACAC-69BE-A61C-5CEC39EC12F8}"/>
          </ac:spMkLst>
        </pc:spChg>
      </pc:sldChg>
      <pc:sldChg chg="modSp mod">
        <pc:chgData name="Ximena Cordoba Montaña" userId="69b1ffe4-5810-4ef1-8364-84ef60c7743a" providerId="ADAL" clId="{C3534F74-1458-43EB-94D6-320BBE95818D}" dt="2026-01-09T13:47:10.215" v="1314" actId="6549"/>
        <pc:sldMkLst>
          <pc:docMk/>
          <pc:sldMk cId="2600501817" sldId="274"/>
        </pc:sldMkLst>
        <pc:spChg chg="mod">
          <ac:chgData name="Ximena Cordoba Montaña" userId="69b1ffe4-5810-4ef1-8364-84ef60c7743a" providerId="ADAL" clId="{C3534F74-1458-43EB-94D6-320BBE95818D}" dt="2026-01-09T13:47:10.215" v="1314" actId="6549"/>
          <ac:spMkLst>
            <pc:docMk/>
            <pc:sldMk cId="2600501817" sldId="274"/>
            <ac:spMk id="7" creationId="{976E42F0-8379-5262-8F2E-D2D296B6F83B}"/>
          </ac:spMkLst>
        </pc:spChg>
      </pc:sldChg>
      <pc:sldChg chg="addSp delSp modSp mod">
        <pc:chgData name="Ximena Cordoba Montaña" userId="69b1ffe4-5810-4ef1-8364-84ef60c7743a" providerId="ADAL" clId="{C3534F74-1458-43EB-94D6-320BBE95818D}" dt="2026-01-07T19:27:42.806" v="1310" actId="6549"/>
        <pc:sldMkLst>
          <pc:docMk/>
          <pc:sldMk cId="2619135283" sldId="275"/>
        </pc:sldMkLst>
        <pc:spChg chg="mod">
          <ac:chgData name="Ximena Cordoba Montaña" userId="69b1ffe4-5810-4ef1-8364-84ef60c7743a" providerId="ADAL" clId="{C3534F74-1458-43EB-94D6-320BBE95818D}" dt="2026-01-07T19:27:42.806" v="1310" actId="6549"/>
          <ac:spMkLst>
            <pc:docMk/>
            <pc:sldMk cId="2619135283" sldId="275"/>
            <ac:spMk id="7" creationId="{976E42F0-8379-5262-8F2E-D2D296B6F83B}"/>
          </ac:spMkLst>
        </pc:spChg>
        <pc:spChg chg="mod">
          <ac:chgData name="Ximena Cordoba Montaña" userId="69b1ffe4-5810-4ef1-8364-84ef60c7743a" providerId="ADAL" clId="{C3534F74-1458-43EB-94D6-320BBE95818D}" dt="2026-01-06T16:18:05.303" v="888" actId="20577"/>
          <ac:spMkLst>
            <pc:docMk/>
            <pc:sldMk cId="2619135283" sldId="275"/>
            <ac:spMk id="16" creationId="{5481F31D-ACAC-69BE-A61C-5CEC39EC12F8}"/>
          </ac:spMkLst>
        </pc:spChg>
      </pc:sldChg>
      <pc:sldChg chg="delSp modSp mod">
        <pc:chgData name="Ximena Cordoba Montaña" userId="69b1ffe4-5810-4ef1-8364-84ef60c7743a" providerId="ADAL" clId="{C3534F74-1458-43EB-94D6-320BBE95818D}" dt="2026-01-09T13:54:06.892" v="1315" actId="14100"/>
        <pc:sldMkLst>
          <pc:docMk/>
          <pc:sldMk cId="1789382231" sldId="277"/>
        </pc:sldMkLst>
        <pc:spChg chg="mod">
          <ac:chgData name="Ximena Cordoba Montaña" userId="69b1ffe4-5810-4ef1-8364-84ef60c7743a" providerId="ADAL" clId="{C3534F74-1458-43EB-94D6-320BBE95818D}" dt="2026-01-09T13:54:06.892" v="1315" actId="14100"/>
          <ac:spMkLst>
            <pc:docMk/>
            <pc:sldMk cId="1789382231" sldId="277"/>
            <ac:spMk id="7" creationId="{976E42F0-8379-5262-8F2E-D2D296B6F83B}"/>
          </ac:spMkLst>
        </pc:spChg>
        <pc:spChg chg="mod">
          <ac:chgData name="Ximena Cordoba Montaña" userId="69b1ffe4-5810-4ef1-8364-84ef60c7743a" providerId="ADAL" clId="{C3534F74-1458-43EB-94D6-320BBE95818D}" dt="2026-01-06T16:18:16.786" v="891" actId="20577"/>
          <ac:spMkLst>
            <pc:docMk/>
            <pc:sldMk cId="1789382231" sldId="277"/>
            <ac:spMk id="16" creationId="{5481F31D-ACAC-69BE-A61C-5CEC39EC12F8}"/>
          </ac:spMkLst>
        </pc:spChg>
        <pc:spChg chg="mod">
          <ac:chgData name="Ximena Cordoba Montaña" userId="69b1ffe4-5810-4ef1-8364-84ef60c7743a" providerId="ADAL" clId="{C3534F74-1458-43EB-94D6-320BBE95818D}" dt="2026-01-06T16:18:19.086" v="892" actId="20577"/>
          <ac:spMkLst>
            <pc:docMk/>
            <pc:sldMk cId="1789382231" sldId="277"/>
            <ac:spMk id="18" creationId="{62353457-0A83-0C51-3645-AC62578A85DA}"/>
          </ac:spMkLst>
        </pc:spChg>
      </pc:sldChg>
      <pc:sldChg chg="modSp mod">
        <pc:chgData name="Ximena Cordoba Montaña" userId="69b1ffe4-5810-4ef1-8364-84ef60c7743a" providerId="ADAL" clId="{C3534F74-1458-43EB-94D6-320BBE95818D}" dt="2026-01-09T14:08:21.108" v="1332" actId="1036"/>
        <pc:sldMkLst>
          <pc:docMk/>
          <pc:sldMk cId="4128739797" sldId="278"/>
        </pc:sldMkLst>
        <pc:spChg chg="mod">
          <ac:chgData name="Ximena Cordoba Montaña" userId="69b1ffe4-5810-4ef1-8364-84ef60c7743a" providerId="ADAL" clId="{C3534F74-1458-43EB-94D6-320BBE95818D}" dt="2026-01-09T13:55:35.078" v="1325" actId="20577"/>
          <ac:spMkLst>
            <pc:docMk/>
            <pc:sldMk cId="4128739797" sldId="278"/>
            <ac:spMk id="7" creationId="{976E42F0-8379-5262-8F2E-D2D296B6F83B}"/>
          </ac:spMkLst>
        </pc:spChg>
        <pc:spChg chg="mod">
          <ac:chgData name="Ximena Cordoba Montaña" userId="69b1ffe4-5810-4ef1-8364-84ef60c7743a" providerId="ADAL" clId="{C3534F74-1458-43EB-94D6-320BBE95818D}" dt="2026-01-09T14:08:21.108" v="1332" actId="1036"/>
          <ac:spMkLst>
            <pc:docMk/>
            <pc:sldMk cId="4128739797" sldId="278"/>
            <ac:spMk id="16" creationId="{5481F31D-ACAC-69BE-A61C-5CEC39EC12F8}"/>
          </ac:spMkLst>
        </pc:spChg>
        <pc:spChg chg="mod">
          <ac:chgData name="Ximena Cordoba Montaña" userId="69b1ffe4-5810-4ef1-8364-84ef60c7743a" providerId="ADAL" clId="{C3534F74-1458-43EB-94D6-320BBE95818D}" dt="2026-01-06T16:18:32.791" v="896" actId="6549"/>
          <ac:spMkLst>
            <pc:docMk/>
            <pc:sldMk cId="4128739797" sldId="278"/>
            <ac:spMk id="18" creationId="{62353457-0A83-0C51-3645-AC62578A85DA}"/>
          </ac:spMkLst>
        </pc:spChg>
      </pc:sldChg>
      <pc:sldChg chg="modSp mod">
        <pc:chgData name="Ximena Cordoba Montaña" userId="69b1ffe4-5810-4ef1-8364-84ef60c7743a" providerId="ADAL" clId="{C3534F74-1458-43EB-94D6-320BBE95818D}" dt="2026-01-07T13:40:58.336" v="1290" actId="1036"/>
        <pc:sldMkLst>
          <pc:docMk/>
          <pc:sldMk cId="2890523953" sldId="280"/>
        </pc:sldMkLst>
        <pc:spChg chg="mod">
          <ac:chgData name="Ximena Cordoba Montaña" userId="69b1ffe4-5810-4ef1-8364-84ef60c7743a" providerId="ADAL" clId="{C3534F74-1458-43EB-94D6-320BBE95818D}" dt="2026-01-07T13:40:58.336" v="1290" actId="1036"/>
          <ac:spMkLst>
            <pc:docMk/>
            <pc:sldMk cId="2890523953" sldId="280"/>
            <ac:spMk id="15" creationId="{6A5061D2-7AA2-373A-82A6-CB47A4077777}"/>
          </ac:spMkLst>
        </pc:spChg>
      </pc:sldChg>
      <pc:sldChg chg="delSp modSp add mod">
        <pc:chgData name="Ximena Cordoba Montaña" userId="69b1ffe4-5810-4ef1-8364-84ef60c7743a" providerId="ADAL" clId="{C3534F74-1458-43EB-94D6-320BBE95818D}" dt="2026-01-07T12:43:54.867" v="1051" actId="1035"/>
        <pc:sldMkLst>
          <pc:docMk/>
          <pc:sldMk cId="2220953234" sldId="282"/>
        </pc:sldMkLst>
        <pc:spChg chg="mod">
          <ac:chgData name="Ximena Cordoba Montaña" userId="69b1ffe4-5810-4ef1-8364-84ef60c7743a" providerId="ADAL" clId="{C3534F74-1458-43EB-94D6-320BBE95818D}" dt="2026-01-07T12:43:54.867" v="1051" actId="1035"/>
          <ac:spMkLst>
            <pc:docMk/>
            <pc:sldMk cId="2220953234" sldId="282"/>
            <ac:spMk id="5" creationId="{D064EB18-24B7-84D8-109B-61DE54D81853}"/>
          </ac:spMkLst>
        </pc:spChg>
      </pc:sldChg>
    </pc:docChg>
  </pc:docChgLst>
  <pc:docChgLst>
    <pc:chgData name="Sandra Patricia Martinez Buitrago" userId="d9b22093-3292-4bc7-976b-2fd7f77f6f67" providerId="ADAL" clId="{4B497DD0-EBC4-423A-B1CB-DB3CD723C8DC}"/>
    <pc:docChg chg="custSel modSld">
      <pc:chgData name="Sandra Patricia Martinez Buitrago" userId="d9b22093-3292-4bc7-976b-2fd7f77f6f67" providerId="ADAL" clId="{4B497DD0-EBC4-423A-B1CB-DB3CD723C8DC}" dt="2026-01-27T16:30:16.412" v="2" actId="27614"/>
      <pc:docMkLst>
        <pc:docMk/>
      </pc:docMkLst>
      <pc:sldChg chg="addSp delSp modSp mod">
        <pc:chgData name="Sandra Patricia Martinez Buitrago" userId="d9b22093-3292-4bc7-976b-2fd7f77f6f67" providerId="ADAL" clId="{4B497DD0-EBC4-423A-B1CB-DB3CD723C8DC}" dt="2026-01-27T16:30:16.412" v="2" actId="27614"/>
        <pc:sldMkLst>
          <pc:docMk/>
          <pc:sldMk cId="366689871" sldId="286"/>
        </pc:sldMkLst>
        <pc:spChg chg="del">
          <ac:chgData name="Sandra Patricia Martinez Buitrago" userId="d9b22093-3292-4bc7-976b-2fd7f77f6f67" providerId="ADAL" clId="{4B497DD0-EBC4-423A-B1CB-DB3CD723C8DC}" dt="2026-01-27T16:30:04.057" v="0" actId="478"/>
          <ac:spMkLst>
            <pc:docMk/>
            <pc:sldMk cId="366689871" sldId="286"/>
            <ac:spMk id="2" creationId="{1BD6A207-60AA-AC25-F53F-0A35D47C1A7A}"/>
          </ac:spMkLst>
        </pc:spChg>
        <pc:picChg chg="add mod">
          <ac:chgData name="Sandra Patricia Martinez Buitrago" userId="d9b22093-3292-4bc7-976b-2fd7f77f6f67" providerId="ADAL" clId="{4B497DD0-EBC4-423A-B1CB-DB3CD723C8DC}" dt="2026-01-27T16:30:16.412" v="2" actId="27614"/>
          <ac:picMkLst>
            <pc:docMk/>
            <pc:sldMk cId="366689871" sldId="286"/>
            <ac:picMk id="4" creationId="{E6603F42-D58C-1E88-517B-5029C800534B}"/>
          </ac:picMkLst>
        </pc:picChg>
      </pc:sldChg>
    </pc:docChg>
  </pc:docChgLst>
  <pc:docChgLst>
    <pc:chgData name="Ana Maria Gomez Pineda" userId="d1c20b4e-3a2e-45db-909f-7571d8df7cb2" providerId="ADAL" clId="{CD0D6423-BF5A-4164-96F9-FB3730C0E2EE}"/>
    <pc:docChg chg="undo custSel modSld">
      <pc:chgData name="Ana Maria Gomez Pineda" userId="d1c20b4e-3a2e-45db-909f-7571d8df7cb2" providerId="ADAL" clId="{CD0D6423-BF5A-4164-96F9-FB3730C0E2EE}" dt="2026-01-07T19:28:22.383" v="4334" actId="14100"/>
      <pc:docMkLst>
        <pc:docMk/>
      </pc:docMkLst>
      <pc:sldChg chg="modSp mod">
        <pc:chgData name="Ana Maria Gomez Pineda" userId="d1c20b4e-3a2e-45db-909f-7571d8df7cb2" providerId="ADAL" clId="{CD0D6423-BF5A-4164-96F9-FB3730C0E2EE}" dt="2026-01-07T15:07:47.095" v="1446" actId="790"/>
        <pc:sldMkLst>
          <pc:docMk/>
          <pc:sldMk cId="2528920690" sldId="267"/>
        </pc:sldMkLst>
        <pc:spChg chg="mod">
          <ac:chgData name="Ana Maria Gomez Pineda" userId="d1c20b4e-3a2e-45db-909f-7571d8df7cb2" providerId="ADAL" clId="{CD0D6423-BF5A-4164-96F9-FB3730C0E2EE}" dt="2026-01-07T15:07:47.095" v="1446" actId="790"/>
          <ac:spMkLst>
            <pc:docMk/>
            <pc:sldMk cId="2528920690" sldId="267"/>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2528920690" sldId="267"/>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2528920690" sldId="267"/>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2528920690" sldId="267"/>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2528920690" sldId="267"/>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2528920690" sldId="267"/>
            <ac:spMk id="14" creationId="{ACBAE8BB-406A-8F30-4638-F95A6C4B0BAB}"/>
          </ac:spMkLst>
        </pc:spChg>
        <pc:spChg chg="mod">
          <ac:chgData name="Ana Maria Gomez Pineda" userId="d1c20b4e-3a2e-45db-909f-7571d8df7cb2" providerId="ADAL" clId="{CD0D6423-BF5A-4164-96F9-FB3730C0E2EE}" dt="2026-01-07T15:07:47.095" v="1446" actId="790"/>
          <ac:spMkLst>
            <pc:docMk/>
            <pc:sldMk cId="2528920690" sldId="267"/>
            <ac:spMk id="15" creationId="{6A5061D2-7AA2-373A-82A6-CB47A4077777}"/>
          </ac:spMkLst>
        </pc:spChg>
        <pc:spChg chg="mod">
          <ac:chgData name="Ana Maria Gomez Pineda" userId="d1c20b4e-3a2e-45db-909f-7571d8df7cb2" providerId="ADAL" clId="{CD0D6423-BF5A-4164-96F9-FB3730C0E2EE}" dt="2026-01-07T15:07:47.095" v="1446" actId="790"/>
          <ac:spMkLst>
            <pc:docMk/>
            <pc:sldMk cId="2528920690" sldId="267"/>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2528920690" sldId="267"/>
            <ac:spMk id="17" creationId="{2DB7404A-9E62-BD12-A6DB-0645643CBFE8}"/>
          </ac:spMkLst>
        </pc:spChg>
        <pc:spChg chg="mod">
          <ac:chgData name="Ana Maria Gomez Pineda" userId="d1c20b4e-3a2e-45db-909f-7571d8df7cb2" providerId="ADAL" clId="{CD0D6423-BF5A-4164-96F9-FB3730C0E2EE}" dt="2026-01-07T15:07:47.095" v="1446" actId="790"/>
          <ac:spMkLst>
            <pc:docMk/>
            <pc:sldMk cId="2528920690" sldId="267"/>
            <ac:spMk id="18" creationId="{62353457-0A83-0C51-3645-AC62578A85DA}"/>
          </ac:spMkLst>
        </pc:spChg>
      </pc:sldChg>
      <pc:sldChg chg="addSp delSp modSp mod">
        <pc:chgData name="Ana Maria Gomez Pineda" userId="d1c20b4e-3a2e-45db-909f-7571d8df7cb2" providerId="ADAL" clId="{CD0D6423-BF5A-4164-96F9-FB3730C0E2EE}" dt="2026-01-07T15:07:47.095" v="1446" actId="790"/>
        <pc:sldMkLst>
          <pc:docMk/>
          <pc:sldMk cId="3398385064" sldId="268"/>
        </pc:sldMkLst>
        <pc:spChg chg="mod">
          <ac:chgData name="Ana Maria Gomez Pineda" userId="d1c20b4e-3a2e-45db-909f-7571d8df7cb2" providerId="ADAL" clId="{CD0D6423-BF5A-4164-96F9-FB3730C0E2EE}" dt="2026-01-07T15:07:47.095" v="1446" actId="790"/>
          <ac:spMkLst>
            <pc:docMk/>
            <pc:sldMk cId="3398385064" sldId="268"/>
            <ac:spMk id="3" creationId="{6CCC015F-263A-3B56-64F4-D28BEB4BB3EF}"/>
          </ac:spMkLst>
        </pc:spChg>
        <pc:spChg chg="mod">
          <ac:chgData name="Ana Maria Gomez Pineda" userId="d1c20b4e-3a2e-45db-909f-7571d8df7cb2" providerId="ADAL" clId="{CD0D6423-BF5A-4164-96F9-FB3730C0E2EE}" dt="2026-01-07T15:07:47.095" v="1446" actId="790"/>
          <ac:spMkLst>
            <pc:docMk/>
            <pc:sldMk cId="3398385064" sldId="268"/>
            <ac:spMk id="5" creationId="{14144472-5BA2-4D7E-9219-7147FA41EC09}"/>
          </ac:spMkLst>
        </pc:spChg>
        <pc:spChg chg="mod">
          <ac:chgData name="Ana Maria Gomez Pineda" userId="d1c20b4e-3a2e-45db-909f-7571d8df7cb2" providerId="ADAL" clId="{CD0D6423-BF5A-4164-96F9-FB3730C0E2EE}" dt="2026-01-07T15:07:47.095" v="1446" actId="790"/>
          <ac:spMkLst>
            <pc:docMk/>
            <pc:sldMk cId="3398385064" sldId="268"/>
            <ac:spMk id="6" creationId="{4AE35D9B-9241-9B18-30C1-D8C3682C9F93}"/>
          </ac:spMkLst>
        </pc:spChg>
        <pc:spChg chg="mod">
          <ac:chgData name="Ana Maria Gomez Pineda" userId="d1c20b4e-3a2e-45db-909f-7571d8df7cb2" providerId="ADAL" clId="{CD0D6423-BF5A-4164-96F9-FB3730C0E2EE}" dt="2026-01-07T15:07:47.095" v="1446" actId="790"/>
          <ac:spMkLst>
            <pc:docMk/>
            <pc:sldMk cId="3398385064" sldId="268"/>
            <ac:spMk id="7" creationId="{976E42F0-8379-5262-8F2E-D2D296B6F83B}"/>
          </ac:spMkLst>
        </pc:spChg>
        <pc:spChg chg="mod ord">
          <ac:chgData name="Ana Maria Gomez Pineda" userId="d1c20b4e-3a2e-45db-909f-7571d8df7cb2" providerId="ADAL" clId="{CD0D6423-BF5A-4164-96F9-FB3730C0E2EE}" dt="2026-01-07T15:07:47.095" v="1446" actId="790"/>
          <ac:spMkLst>
            <pc:docMk/>
            <pc:sldMk cId="3398385064" sldId="268"/>
            <ac:spMk id="9" creationId="{91DB888B-8F38-A790-140B-3E5B3971F069}"/>
          </ac:spMkLst>
        </pc:spChg>
        <pc:spChg chg="mod ord">
          <ac:chgData name="Ana Maria Gomez Pineda" userId="d1c20b4e-3a2e-45db-909f-7571d8df7cb2" providerId="ADAL" clId="{CD0D6423-BF5A-4164-96F9-FB3730C0E2EE}" dt="2026-01-07T15:07:47.095" v="1446" actId="790"/>
          <ac:spMkLst>
            <pc:docMk/>
            <pc:sldMk cId="3398385064" sldId="268"/>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3398385064" sldId="268"/>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3398385064" sldId="268"/>
            <ac:spMk id="14" creationId="{ACBAE8BB-406A-8F30-4638-F95A6C4B0BAB}"/>
          </ac:spMkLst>
        </pc:spChg>
        <pc:spChg chg="mod">
          <ac:chgData name="Ana Maria Gomez Pineda" userId="d1c20b4e-3a2e-45db-909f-7571d8df7cb2" providerId="ADAL" clId="{CD0D6423-BF5A-4164-96F9-FB3730C0E2EE}" dt="2026-01-07T15:07:47.095" v="1446" actId="790"/>
          <ac:spMkLst>
            <pc:docMk/>
            <pc:sldMk cId="3398385064" sldId="268"/>
            <ac:spMk id="15" creationId="{6A5061D2-7AA2-373A-82A6-CB47A4077777}"/>
          </ac:spMkLst>
        </pc:spChg>
        <pc:spChg chg="mod">
          <ac:chgData name="Ana Maria Gomez Pineda" userId="d1c20b4e-3a2e-45db-909f-7571d8df7cb2" providerId="ADAL" clId="{CD0D6423-BF5A-4164-96F9-FB3730C0E2EE}" dt="2026-01-07T15:07:47.095" v="1446" actId="790"/>
          <ac:spMkLst>
            <pc:docMk/>
            <pc:sldMk cId="3398385064" sldId="268"/>
            <ac:spMk id="16" creationId="{5481F31D-ACAC-69BE-A61C-5CEC39EC12F8}"/>
          </ac:spMkLst>
        </pc:spChg>
      </pc:sldChg>
      <pc:sldChg chg="modSp mod">
        <pc:chgData name="Ana Maria Gomez Pineda" userId="d1c20b4e-3a2e-45db-909f-7571d8df7cb2" providerId="ADAL" clId="{CD0D6423-BF5A-4164-96F9-FB3730C0E2EE}" dt="2026-01-07T15:07:47.095" v="1446" actId="790"/>
        <pc:sldMkLst>
          <pc:docMk/>
          <pc:sldMk cId="3604327381" sldId="270"/>
        </pc:sldMkLst>
        <pc:spChg chg="mod">
          <ac:chgData name="Ana Maria Gomez Pineda" userId="d1c20b4e-3a2e-45db-909f-7571d8df7cb2" providerId="ADAL" clId="{CD0D6423-BF5A-4164-96F9-FB3730C0E2EE}" dt="2026-01-07T15:07:47.095" v="1446" actId="790"/>
          <ac:spMkLst>
            <pc:docMk/>
            <pc:sldMk cId="3604327381" sldId="270"/>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3604327381" sldId="270"/>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3604327381" sldId="270"/>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3604327381" sldId="270"/>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3604327381" sldId="270"/>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3604327381" sldId="270"/>
            <ac:spMk id="14" creationId="{ACBAE8BB-406A-8F30-4638-F95A6C4B0BAB}"/>
          </ac:spMkLst>
        </pc:spChg>
        <pc:spChg chg="mod">
          <ac:chgData name="Ana Maria Gomez Pineda" userId="d1c20b4e-3a2e-45db-909f-7571d8df7cb2" providerId="ADAL" clId="{CD0D6423-BF5A-4164-96F9-FB3730C0E2EE}" dt="2026-01-07T15:07:47.095" v="1446" actId="790"/>
          <ac:spMkLst>
            <pc:docMk/>
            <pc:sldMk cId="3604327381" sldId="270"/>
            <ac:spMk id="15" creationId="{6A5061D2-7AA2-373A-82A6-CB47A4077777}"/>
          </ac:spMkLst>
        </pc:spChg>
        <pc:spChg chg="mod">
          <ac:chgData name="Ana Maria Gomez Pineda" userId="d1c20b4e-3a2e-45db-909f-7571d8df7cb2" providerId="ADAL" clId="{CD0D6423-BF5A-4164-96F9-FB3730C0E2EE}" dt="2026-01-07T15:07:47.095" v="1446" actId="790"/>
          <ac:spMkLst>
            <pc:docMk/>
            <pc:sldMk cId="3604327381" sldId="270"/>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3604327381" sldId="270"/>
            <ac:spMk id="17" creationId="{2DB7404A-9E62-BD12-A6DB-0645643CBFE8}"/>
          </ac:spMkLst>
        </pc:spChg>
        <pc:spChg chg="mod">
          <ac:chgData name="Ana Maria Gomez Pineda" userId="d1c20b4e-3a2e-45db-909f-7571d8df7cb2" providerId="ADAL" clId="{CD0D6423-BF5A-4164-96F9-FB3730C0E2EE}" dt="2026-01-07T15:07:47.095" v="1446" actId="790"/>
          <ac:spMkLst>
            <pc:docMk/>
            <pc:sldMk cId="3604327381" sldId="270"/>
            <ac:spMk id="18" creationId="{62353457-0A83-0C51-3645-AC62578A85DA}"/>
          </ac:spMkLst>
        </pc:spChg>
      </pc:sldChg>
      <pc:sldChg chg="modSp mod">
        <pc:chgData name="Ana Maria Gomez Pineda" userId="d1c20b4e-3a2e-45db-909f-7571d8df7cb2" providerId="ADAL" clId="{CD0D6423-BF5A-4164-96F9-FB3730C0E2EE}" dt="2026-01-07T15:07:47.095" v="1446" actId="790"/>
        <pc:sldMkLst>
          <pc:docMk/>
          <pc:sldMk cId="452898891" sldId="271"/>
        </pc:sldMkLst>
        <pc:spChg chg="mod">
          <ac:chgData name="Ana Maria Gomez Pineda" userId="d1c20b4e-3a2e-45db-909f-7571d8df7cb2" providerId="ADAL" clId="{CD0D6423-BF5A-4164-96F9-FB3730C0E2EE}" dt="2026-01-07T15:07:47.095" v="1446" actId="790"/>
          <ac:spMkLst>
            <pc:docMk/>
            <pc:sldMk cId="452898891" sldId="271"/>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452898891" sldId="271"/>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452898891" sldId="271"/>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452898891" sldId="271"/>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452898891" sldId="271"/>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452898891" sldId="271"/>
            <ac:spMk id="14" creationId="{ACBAE8BB-406A-8F30-4638-F95A6C4B0BAB}"/>
          </ac:spMkLst>
        </pc:spChg>
        <pc:spChg chg="mod">
          <ac:chgData name="Ana Maria Gomez Pineda" userId="d1c20b4e-3a2e-45db-909f-7571d8df7cb2" providerId="ADAL" clId="{CD0D6423-BF5A-4164-96F9-FB3730C0E2EE}" dt="2026-01-07T15:07:47.095" v="1446" actId="790"/>
          <ac:spMkLst>
            <pc:docMk/>
            <pc:sldMk cId="452898891" sldId="271"/>
            <ac:spMk id="15" creationId="{6A5061D2-7AA2-373A-82A6-CB47A4077777}"/>
          </ac:spMkLst>
        </pc:spChg>
        <pc:spChg chg="mod">
          <ac:chgData name="Ana Maria Gomez Pineda" userId="d1c20b4e-3a2e-45db-909f-7571d8df7cb2" providerId="ADAL" clId="{CD0D6423-BF5A-4164-96F9-FB3730C0E2EE}" dt="2026-01-07T15:07:47.095" v="1446" actId="790"/>
          <ac:spMkLst>
            <pc:docMk/>
            <pc:sldMk cId="452898891" sldId="271"/>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452898891" sldId="271"/>
            <ac:spMk id="17" creationId="{2DB7404A-9E62-BD12-A6DB-0645643CBFE8}"/>
          </ac:spMkLst>
        </pc:spChg>
        <pc:spChg chg="mod">
          <ac:chgData name="Ana Maria Gomez Pineda" userId="d1c20b4e-3a2e-45db-909f-7571d8df7cb2" providerId="ADAL" clId="{CD0D6423-BF5A-4164-96F9-FB3730C0E2EE}" dt="2026-01-07T15:07:47.095" v="1446" actId="790"/>
          <ac:spMkLst>
            <pc:docMk/>
            <pc:sldMk cId="452898891" sldId="271"/>
            <ac:spMk id="18" creationId="{62353457-0A83-0C51-3645-AC62578A85DA}"/>
          </ac:spMkLst>
        </pc:spChg>
      </pc:sldChg>
      <pc:sldChg chg="modSp mod">
        <pc:chgData name="Ana Maria Gomez Pineda" userId="d1c20b4e-3a2e-45db-909f-7571d8df7cb2" providerId="ADAL" clId="{CD0D6423-BF5A-4164-96F9-FB3730C0E2EE}" dt="2026-01-07T15:07:47.095" v="1446" actId="790"/>
        <pc:sldMkLst>
          <pc:docMk/>
          <pc:sldMk cId="2606495960" sldId="272"/>
        </pc:sldMkLst>
        <pc:spChg chg="mod">
          <ac:chgData name="Ana Maria Gomez Pineda" userId="d1c20b4e-3a2e-45db-909f-7571d8df7cb2" providerId="ADAL" clId="{CD0D6423-BF5A-4164-96F9-FB3730C0E2EE}" dt="2026-01-07T15:07:47.095" v="1446" actId="790"/>
          <ac:spMkLst>
            <pc:docMk/>
            <pc:sldMk cId="2606495960" sldId="272"/>
            <ac:spMk id="4" creationId="{D4794201-AEC4-3733-4259-7BC45C6E1A87}"/>
          </ac:spMkLst>
        </pc:spChg>
        <pc:spChg chg="mod">
          <ac:chgData name="Ana Maria Gomez Pineda" userId="d1c20b4e-3a2e-45db-909f-7571d8df7cb2" providerId="ADAL" clId="{CD0D6423-BF5A-4164-96F9-FB3730C0E2EE}" dt="2026-01-07T15:07:47.095" v="1446" actId="790"/>
          <ac:spMkLst>
            <pc:docMk/>
            <pc:sldMk cId="2606495960" sldId="272"/>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2606495960" sldId="272"/>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2606495960" sldId="272"/>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2606495960" sldId="272"/>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2606495960" sldId="272"/>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2606495960" sldId="272"/>
            <ac:spMk id="14" creationId="{ACBAE8BB-406A-8F30-4638-F95A6C4B0BAB}"/>
          </ac:spMkLst>
        </pc:spChg>
        <pc:spChg chg="mod">
          <ac:chgData name="Ana Maria Gomez Pineda" userId="d1c20b4e-3a2e-45db-909f-7571d8df7cb2" providerId="ADAL" clId="{CD0D6423-BF5A-4164-96F9-FB3730C0E2EE}" dt="2026-01-07T15:07:47.095" v="1446" actId="790"/>
          <ac:spMkLst>
            <pc:docMk/>
            <pc:sldMk cId="2606495960" sldId="272"/>
            <ac:spMk id="15" creationId="{6A5061D2-7AA2-373A-82A6-CB47A4077777}"/>
          </ac:spMkLst>
        </pc:spChg>
        <pc:spChg chg="mod">
          <ac:chgData name="Ana Maria Gomez Pineda" userId="d1c20b4e-3a2e-45db-909f-7571d8df7cb2" providerId="ADAL" clId="{CD0D6423-BF5A-4164-96F9-FB3730C0E2EE}" dt="2026-01-07T15:07:47.095" v="1446" actId="790"/>
          <ac:spMkLst>
            <pc:docMk/>
            <pc:sldMk cId="2606495960" sldId="272"/>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2606495960" sldId="272"/>
            <ac:spMk id="17" creationId="{2DB7404A-9E62-BD12-A6DB-0645643CBFE8}"/>
          </ac:spMkLst>
        </pc:spChg>
      </pc:sldChg>
      <pc:sldChg chg="modSp mod">
        <pc:chgData name="Ana Maria Gomez Pineda" userId="d1c20b4e-3a2e-45db-909f-7571d8df7cb2" providerId="ADAL" clId="{CD0D6423-BF5A-4164-96F9-FB3730C0E2EE}" dt="2026-01-07T16:10:13.679" v="2350" actId="20577"/>
        <pc:sldMkLst>
          <pc:docMk/>
          <pc:sldMk cId="2600501817" sldId="274"/>
        </pc:sldMkLst>
        <pc:spChg chg="mod">
          <ac:chgData name="Ana Maria Gomez Pineda" userId="d1c20b4e-3a2e-45db-909f-7571d8df7cb2" providerId="ADAL" clId="{CD0D6423-BF5A-4164-96F9-FB3730C0E2EE}" dt="2026-01-07T15:07:47.095" v="1446" actId="790"/>
          <ac:spMkLst>
            <pc:docMk/>
            <pc:sldMk cId="2600501817" sldId="274"/>
            <ac:spMk id="2" creationId="{360C59BB-D3F0-5775-90BD-3A77A935E9EE}"/>
          </ac:spMkLst>
        </pc:spChg>
        <pc:spChg chg="mod">
          <ac:chgData name="Ana Maria Gomez Pineda" userId="d1c20b4e-3a2e-45db-909f-7571d8df7cb2" providerId="ADAL" clId="{CD0D6423-BF5A-4164-96F9-FB3730C0E2EE}" dt="2026-01-07T15:07:47.095" v="1446" actId="790"/>
          <ac:spMkLst>
            <pc:docMk/>
            <pc:sldMk cId="2600501817" sldId="274"/>
            <ac:spMk id="5" creationId="{949509C3-0A5C-9F47-B7AC-537674BA1720}"/>
          </ac:spMkLst>
        </pc:spChg>
        <pc:spChg chg="mod">
          <ac:chgData name="Ana Maria Gomez Pineda" userId="d1c20b4e-3a2e-45db-909f-7571d8df7cb2" providerId="ADAL" clId="{CD0D6423-BF5A-4164-96F9-FB3730C0E2EE}" dt="2026-01-07T15:22:48.138" v="1642"/>
          <ac:spMkLst>
            <pc:docMk/>
            <pc:sldMk cId="2600501817" sldId="274"/>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2600501817" sldId="274"/>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2600501817" sldId="274"/>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2600501817" sldId="274"/>
            <ac:spMk id="11" creationId="{E0DB7C48-DB0B-B59E-FFDF-9E66B2559E14}"/>
          </ac:spMkLst>
        </pc:spChg>
        <pc:spChg chg="mod">
          <ac:chgData name="Ana Maria Gomez Pineda" userId="d1c20b4e-3a2e-45db-909f-7571d8df7cb2" providerId="ADAL" clId="{CD0D6423-BF5A-4164-96F9-FB3730C0E2EE}" dt="2026-01-07T16:06:03.721" v="2209" actId="20577"/>
          <ac:spMkLst>
            <pc:docMk/>
            <pc:sldMk cId="2600501817" sldId="274"/>
            <ac:spMk id="14" creationId="{ACBAE8BB-406A-8F30-4638-F95A6C4B0BAB}"/>
          </ac:spMkLst>
        </pc:spChg>
        <pc:spChg chg="mod">
          <ac:chgData name="Ana Maria Gomez Pineda" userId="d1c20b4e-3a2e-45db-909f-7571d8df7cb2" providerId="ADAL" clId="{CD0D6423-BF5A-4164-96F9-FB3730C0E2EE}" dt="2026-01-07T15:29:08.835" v="1885" actId="20577"/>
          <ac:spMkLst>
            <pc:docMk/>
            <pc:sldMk cId="2600501817" sldId="274"/>
            <ac:spMk id="15" creationId="{6A5061D2-7AA2-373A-82A6-CB47A4077777}"/>
          </ac:spMkLst>
        </pc:spChg>
        <pc:spChg chg="mod">
          <ac:chgData name="Ana Maria Gomez Pineda" userId="d1c20b4e-3a2e-45db-909f-7571d8df7cb2" providerId="ADAL" clId="{CD0D6423-BF5A-4164-96F9-FB3730C0E2EE}" dt="2026-01-07T15:07:47.095" v="1446" actId="790"/>
          <ac:spMkLst>
            <pc:docMk/>
            <pc:sldMk cId="2600501817" sldId="274"/>
            <ac:spMk id="17" creationId="{2DB7404A-9E62-BD12-A6DB-0645643CBFE8}"/>
          </ac:spMkLst>
        </pc:spChg>
        <pc:spChg chg="mod">
          <ac:chgData name="Ana Maria Gomez Pineda" userId="d1c20b4e-3a2e-45db-909f-7571d8df7cb2" providerId="ADAL" clId="{CD0D6423-BF5A-4164-96F9-FB3730C0E2EE}" dt="2026-01-07T16:10:13.679" v="2350" actId="20577"/>
          <ac:spMkLst>
            <pc:docMk/>
            <pc:sldMk cId="2600501817" sldId="274"/>
            <ac:spMk id="18" creationId="{62353457-0A83-0C51-3645-AC62578A85DA}"/>
          </ac:spMkLst>
        </pc:spChg>
      </pc:sldChg>
      <pc:sldChg chg="addSp modSp mod">
        <pc:chgData name="Ana Maria Gomez Pineda" userId="d1c20b4e-3a2e-45db-909f-7571d8df7cb2" providerId="ADAL" clId="{CD0D6423-BF5A-4164-96F9-FB3730C0E2EE}" dt="2026-01-07T19:27:47.501" v="4333" actId="6549"/>
        <pc:sldMkLst>
          <pc:docMk/>
          <pc:sldMk cId="2619135283" sldId="275"/>
        </pc:sldMkLst>
        <pc:spChg chg="mod">
          <ac:chgData name="Ana Maria Gomez Pineda" userId="d1c20b4e-3a2e-45db-909f-7571d8df7cb2" providerId="ADAL" clId="{CD0D6423-BF5A-4164-96F9-FB3730C0E2EE}" dt="2026-01-07T19:27:47.501" v="4333" actId="6549"/>
          <ac:spMkLst>
            <pc:docMk/>
            <pc:sldMk cId="2619135283" sldId="275"/>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2619135283" sldId="275"/>
            <ac:spMk id="9" creationId="{91DB888B-8F38-A790-140B-3E5B3971F069}"/>
          </ac:spMkLst>
        </pc:spChg>
        <pc:spChg chg="mod ord">
          <ac:chgData name="Ana Maria Gomez Pineda" userId="d1c20b4e-3a2e-45db-909f-7571d8df7cb2" providerId="ADAL" clId="{CD0D6423-BF5A-4164-96F9-FB3730C0E2EE}" dt="2026-01-07T15:07:47.095" v="1446" actId="790"/>
          <ac:spMkLst>
            <pc:docMk/>
            <pc:sldMk cId="2619135283" sldId="275"/>
            <ac:spMk id="10" creationId="{209FBC79-8B27-3BA3-42D9-E6EE4E9579A5}"/>
          </ac:spMkLst>
        </pc:spChg>
        <pc:spChg chg="mod ord">
          <ac:chgData name="Ana Maria Gomez Pineda" userId="d1c20b4e-3a2e-45db-909f-7571d8df7cb2" providerId="ADAL" clId="{CD0D6423-BF5A-4164-96F9-FB3730C0E2EE}" dt="2026-01-07T15:07:47.095" v="1446" actId="790"/>
          <ac:spMkLst>
            <pc:docMk/>
            <pc:sldMk cId="2619135283" sldId="275"/>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2619135283" sldId="275"/>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2619135283" sldId="275"/>
            <ac:spMk id="14" creationId="{ACBAE8BB-406A-8F30-4638-F95A6C4B0BAB}"/>
          </ac:spMkLst>
        </pc:spChg>
        <pc:spChg chg="mod">
          <ac:chgData name="Ana Maria Gomez Pineda" userId="d1c20b4e-3a2e-45db-909f-7571d8df7cb2" providerId="ADAL" clId="{CD0D6423-BF5A-4164-96F9-FB3730C0E2EE}" dt="2026-01-07T16:29:59.374" v="2902" actId="20577"/>
          <ac:spMkLst>
            <pc:docMk/>
            <pc:sldMk cId="2619135283" sldId="275"/>
            <ac:spMk id="15" creationId="{6A5061D2-7AA2-373A-82A6-CB47A4077777}"/>
          </ac:spMkLst>
        </pc:spChg>
        <pc:spChg chg="mod">
          <ac:chgData name="Ana Maria Gomez Pineda" userId="d1c20b4e-3a2e-45db-909f-7571d8df7cb2" providerId="ADAL" clId="{CD0D6423-BF5A-4164-96F9-FB3730C0E2EE}" dt="2026-01-07T16:48:04.225" v="3798" actId="20577"/>
          <ac:spMkLst>
            <pc:docMk/>
            <pc:sldMk cId="2619135283" sldId="275"/>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2619135283" sldId="275"/>
            <ac:spMk id="17" creationId="{2DB7404A-9E62-BD12-A6DB-0645643CBFE8}"/>
          </ac:spMkLst>
        </pc:spChg>
        <pc:spChg chg="mod">
          <ac:chgData name="Ana Maria Gomez Pineda" userId="d1c20b4e-3a2e-45db-909f-7571d8df7cb2" providerId="ADAL" clId="{CD0D6423-BF5A-4164-96F9-FB3730C0E2EE}" dt="2026-01-07T16:51:03.414" v="4004" actId="20577"/>
          <ac:spMkLst>
            <pc:docMk/>
            <pc:sldMk cId="2619135283" sldId="275"/>
            <ac:spMk id="18" creationId="{62353457-0A83-0C51-3645-AC62578A85DA}"/>
          </ac:spMkLst>
        </pc:spChg>
      </pc:sldChg>
      <pc:sldChg chg="modSp mod">
        <pc:chgData name="Ana Maria Gomez Pineda" userId="d1c20b4e-3a2e-45db-909f-7571d8df7cb2" providerId="ADAL" clId="{CD0D6423-BF5A-4164-96F9-FB3730C0E2EE}" dt="2026-01-07T19:28:22.383" v="4334" actId="14100"/>
        <pc:sldMkLst>
          <pc:docMk/>
          <pc:sldMk cId="1789382231" sldId="277"/>
        </pc:sldMkLst>
        <pc:spChg chg="mod">
          <ac:chgData name="Ana Maria Gomez Pineda" userId="d1c20b4e-3a2e-45db-909f-7571d8df7cb2" providerId="ADAL" clId="{CD0D6423-BF5A-4164-96F9-FB3730C0E2EE}" dt="2026-01-07T19:28:22.383" v="4334" actId="14100"/>
          <ac:spMkLst>
            <pc:docMk/>
            <pc:sldMk cId="1789382231" sldId="277"/>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1789382231" sldId="277"/>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1789382231" sldId="277"/>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1789382231" sldId="277"/>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1789382231" sldId="277"/>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1789382231" sldId="277"/>
            <ac:spMk id="14" creationId="{ACBAE8BB-406A-8F30-4638-F95A6C4B0BAB}"/>
          </ac:spMkLst>
        </pc:spChg>
        <pc:spChg chg="mod">
          <ac:chgData name="Ana Maria Gomez Pineda" userId="d1c20b4e-3a2e-45db-909f-7571d8df7cb2" providerId="ADAL" clId="{CD0D6423-BF5A-4164-96F9-FB3730C0E2EE}" dt="2026-01-07T17:03:31.407" v="4061" actId="6549"/>
          <ac:spMkLst>
            <pc:docMk/>
            <pc:sldMk cId="1789382231" sldId="277"/>
            <ac:spMk id="15" creationId="{6A5061D2-7AA2-373A-82A6-CB47A4077777}"/>
          </ac:spMkLst>
        </pc:spChg>
        <pc:spChg chg="mod">
          <ac:chgData name="Ana Maria Gomez Pineda" userId="d1c20b4e-3a2e-45db-909f-7571d8df7cb2" providerId="ADAL" clId="{CD0D6423-BF5A-4164-96F9-FB3730C0E2EE}" dt="2026-01-07T19:01:39.713" v="4133" actId="20577"/>
          <ac:spMkLst>
            <pc:docMk/>
            <pc:sldMk cId="1789382231" sldId="277"/>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1789382231" sldId="277"/>
            <ac:spMk id="17" creationId="{2DB7404A-9E62-BD12-A6DB-0645643CBFE8}"/>
          </ac:spMkLst>
        </pc:spChg>
        <pc:spChg chg="mod">
          <ac:chgData name="Ana Maria Gomez Pineda" userId="d1c20b4e-3a2e-45db-909f-7571d8df7cb2" providerId="ADAL" clId="{CD0D6423-BF5A-4164-96F9-FB3730C0E2EE}" dt="2026-01-07T15:07:47.095" v="1446" actId="790"/>
          <ac:spMkLst>
            <pc:docMk/>
            <pc:sldMk cId="1789382231" sldId="277"/>
            <ac:spMk id="18" creationId="{62353457-0A83-0C51-3645-AC62578A85DA}"/>
          </ac:spMkLst>
        </pc:spChg>
      </pc:sldChg>
      <pc:sldChg chg="modSp mod">
        <pc:chgData name="Ana Maria Gomez Pineda" userId="d1c20b4e-3a2e-45db-909f-7571d8df7cb2" providerId="ADAL" clId="{CD0D6423-BF5A-4164-96F9-FB3730C0E2EE}" dt="2026-01-07T19:23:18.545" v="4279" actId="20577"/>
        <pc:sldMkLst>
          <pc:docMk/>
          <pc:sldMk cId="4128739797" sldId="278"/>
        </pc:sldMkLst>
        <pc:spChg chg="mod">
          <ac:chgData name="Ana Maria Gomez Pineda" userId="d1c20b4e-3a2e-45db-909f-7571d8df7cb2" providerId="ADAL" clId="{CD0D6423-BF5A-4164-96F9-FB3730C0E2EE}" dt="2026-01-07T19:23:18.545" v="4279" actId="20577"/>
          <ac:spMkLst>
            <pc:docMk/>
            <pc:sldMk cId="4128739797" sldId="278"/>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4128739797" sldId="278"/>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4128739797" sldId="278"/>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4128739797" sldId="278"/>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4128739797" sldId="278"/>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4128739797" sldId="278"/>
            <ac:spMk id="14" creationId="{ACBAE8BB-406A-8F30-4638-F95A6C4B0BAB}"/>
          </ac:spMkLst>
        </pc:spChg>
        <pc:spChg chg="mod">
          <ac:chgData name="Ana Maria Gomez Pineda" userId="d1c20b4e-3a2e-45db-909f-7571d8df7cb2" providerId="ADAL" clId="{CD0D6423-BF5A-4164-96F9-FB3730C0E2EE}" dt="2026-01-07T15:07:47.095" v="1446" actId="790"/>
          <ac:spMkLst>
            <pc:docMk/>
            <pc:sldMk cId="4128739797" sldId="278"/>
            <ac:spMk id="15" creationId="{6A5061D2-7AA2-373A-82A6-CB47A4077777}"/>
          </ac:spMkLst>
        </pc:spChg>
        <pc:spChg chg="mod">
          <ac:chgData name="Ana Maria Gomez Pineda" userId="d1c20b4e-3a2e-45db-909f-7571d8df7cb2" providerId="ADAL" clId="{CD0D6423-BF5A-4164-96F9-FB3730C0E2EE}" dt="2026-01-07T15:07:47.095" v="1446" actId="790"/>
          <ac:spMkLst>
            <pc:docMk/>
            <pc:sldMk cId="4128739797" sldId="278"/>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4128739797" sldId="278"/>
            <ac:spMk id="17" creationId="{2DB7404A-9E62-BD12-A6DB-0645643CBFE8}"/>
          </ac:spMkLst>
        </pc:spChg>
        <pc:spChg chg="mod">
          <ac:chgData name="Ana Maria Gomez Pineda" userId="d1c20b4e-3a2e-45db-909f-7571d8df7cb2" providerId="ADAL" clId="{CD0D6423-BF5A-4164-96F9-FB3730C0E2EE}" dt="2026-01-07T15:07:47.095" v="1446" actId="790"/>
          <ac:spMkLst>
            <pc:docMk/>
            <pc:sldMk cId="4128739797" sldId="278"/>
            <ac:spMk id="18" creationId="{62353457-0A83-0C51-3645-AC62578A85DA}"/>
          </ac:spMkLst>
        </pc:spChg>
      </pc:sldChg>
      <pc:sldChg chg="modSp mod">
        <pc:chgData name="Ana Maria Gomez Pineda" userId="d1c20b4e-3a2e-45db-909f-7571d8df7cb2" providerId="ADAL" clId="{CD0D6423-BF5A-4164-96F9-FB3730C0E2EE}" dt="2026-01-07T15:22:13.771" v="1639" actId="20577"/>
        <pc:sldMkLst>
          <pc:docMk/>
          <pc:sldMk cId="2890523953" sldId="280"/>
        </pc:sldMkLst>
        <pc:spChg chg="mod">
          <ac:chgData name="Ana Maria Gomez Pineda" userId="d1c20b4e-3a2e-45db-909f-7571d8df7cb2" providerId="ADAL" clId="{CD0D6423-BF5A-4164-96F9-FB3730C0E2EE}" dt="2026-01-07T15:22:13.771" v="1639" actId="20577"/>
          <ac:spMkLst>
            <pc:docMk/>
            <pc:sldMk cId="2890523953" sldId="280"/>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2890523953" sldId="280"/>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2890523953" sldId="280"/>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2890523953" sldId="280"/>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2890523953" sldId="280"/>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2890523953" sldId="280"/>
            <ac:spMk id="14" creationId="{ACBAE8BB-406A-8F30-4638-F95A6C4B0BAB}"/>
          </ac:spMkLst>
        </pc:spChg>
        <pc:spChg chg="mod">
          <ac:chgData name="Ana Maria Gomez Pineda" userId="d1c20b4e-3a2e-45db-909f-7571d8df7cb2" providerId="ADAL" clId="{CD0D6423-BF5A-4164-96F9-FB3730C0E2EE}" dt="2026-01-07T15:07:47.095" v="1446" actId="790"/>
          <ac:spMkLst>
            <pc:docMk/>
            <pc:sldMk cId="2890523953" sldId="280"/>
            <ac:spMk id="15" creationId="{6A5061D2-7AA2-373A-82A6-CB47A4077777}"/>
          </ac:spMkLst>
        </pc:spChg>
        <pc:spChg chg="mod">
          <ac:chgData name="Ana Maria Gomez Pineda" userId="d1c20b4e-3a2e-45db-909f-7571d8df7cb2" providerId="ADAL" clId="{CD0D6423-BF5A-4164-96F9-FB3730C0E2EE}" dt="2026-01-07T15:12:34.658" v="1573" actId="20577"/>
          <ac:spMkLst>
            <pc:docMk/>
            <pc:sldMk cId="2890523953" sldId="280"/>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2890523953" sldId="280"/>
            <ac:spMk id="17" creationId="{2DB7404A-9E62-BD12-A6DB-0645643CBFE8}"/>
          </ac:spMkLst>
        </pc:spChg>
        <pc:spChg chg="mod">
          <ac:chgData name="Ana Maria Gomez Pineda" userId="d1c20b4e-3a2e-45db-909f-7571d8df7cb2" providerId="ADAL" clId="{CD0D6423-BF5A-4164-96F9-FB3730C0E2EE}" dt="2026-01-07T15:18:18.263" v="1633" actId="20577"/>
          <ac:spMkLst>
            <pc:docMk/>
            <pc:sldMk cId="2890523953" sldId="280"/>
            <ac:spMk id="18" creationId="{62353457-0A83-0C51-3645-AC62578A85DA}"/>
          </ac:spMkLst>
        </pc:spChg>
      </pc:sldChg>
      <pc:sldChg chg="modSp mod">
        <pc:chgData name="Ana Maria Gomez Pineda" userId="d1c20b4e-3a2e-45db-909f-7571d8df7cb2" providerId="ADAL" clId="{CD0D6423-BF5A-4164-96F9-FB3730C0E2EE}" dt="2026-01-07T16:20:59.376" v="2790" actId="20577"/>
        <pc:sldMkLst>
          <pc:docMk/>
          <pc:sldMk cId="2043626805" sldId="281"/>
        </pc:sldMkLst>
        <pc:spChg chg="mod">
          <ac:chgData name="Ana Maria Gomez Pineda" userId="d1c20b4e-3a2e-45db-909f-7571d8df7cb2" providerId="ADAL" clId="{CD0D6423-BF5A-4164-96F9-FB3730C0E2EE}" dt="2026-01-07T16:11:26.571" v="2352" actId="20577"/>
          <ac:spMkLst>
            <pc:docMk/>
            <pc:sldMk cId="2043626805" sldId="281"/>
            <ac:spMk id="7" creationId="{976E42F0-8379-5262-8F2E-D2D296B6F83B}"/>
          </ac:spMkLst>
        </pc:spChg>
        <pc:spChg chg="mod">
          <ac:chgData name="Ana Maria Gomez Pineda" userId="d1c20b4e-3a2e-45db-909f-7571d8df7cb2" providerId="ADAL" clId="{CD0D6423-BF5A-4164-96F9-FB3730C0E2EE}" dt="2026-01-07T15:07:47.095" v="1446" actId="790"/>
          <ac:spMkLst>
            <pc:docMk/>
            <pc:sldMk cId="2043626805" sldId="281"/>
            <ac:spMk id="9" creationId="{91DB888B-8F38-A790-140B-3E5B3971F069}"/>
          </ac:spMkLst>
        </pc:spChg>
        <pc:spChg chg="mod">
          <ac:chgData name="Ana Maria Gomez Pineda" userId="d1c20b4e-3a2e-45db-909f-7571d8df7cb2" providerId="ADAL" clId="{CD0D6423-BF5A-4164-96F9-FB3730C0E2EE}" dt="2026-01-07T15:07:47.095" v="1446" actId="790"/>
          <ac:spMkLst>
            <pc:docMk/>
            <pc:sldMk cId="2043626805" sldId="281"/>
            <ac:spMk id="10" creationId="{209FBC79-8B27-3BA3-42D9-E6EE4E9579A5}"/>
          </ac:spMkLst>
        </pc:spChg>
        <pc:spChg chg="mod">
          <ac:chgData name="Ana Maria Gomez Pineda" userId="d1c20b4e-3a2e-45db-909f-7571d8df7cb2" providerId="ADAL" clId="{CD0D6423-BF5A-4164-96F9-FB3730C0E2EE}" dt="2026-01-07T15:07:47.095" v="1446" actId="790"/>
          <ac:spMkLst>
            <pc:docMk/>
            <pc:sldMk cId="2043626805" sldId="281"/>
            <ac:spMk id="11" creationId="{E0DB7C48-DB0B-B59E-FFDF-9E66B2559E14}"/>
          </ac:spMkLst>
        </pc:spChg>
        <pc:spChg chg="mod">
          <ac:chgData name="Ana Maria Gomez Pineda" userId="d1c20b4e-3a2e-45db-909f-7571d8df7cb2" providerId="ADAL" clId="{CD0D6423-BF5A-4164-96F9-FB3730C0E2EE}" dt="2026-01-07T15:07:47.095" v="1446" actId="790"/>
          <ac:spMkLst>
            <pc:docMk/>
            <pc:sldMk cId="2043626805" sldId="281"/>
            <ac:spMk id="13" creationId="{67937E46-C6A5-3FA7-DAB0-DBA174013FEA}"/>
          </ac:spMkLst>
        </pc:spChg>
        <pc:spChg chg="mod">
          <ac:chgData name="Ana Maria Gomez Pineda" userId="d1c20b4e-3a2e-45db-909f-7571d8df7cb2" providerId="ADAL" clId="{CD0D6423-BF5A-4164-96F9-FB3730C0E2EE}" dt="2026-01-07T15:07:47.095" v="1446" actId="790"/>
          <ac:spMkLst>
            <pc:docMk/>
            <pc:sldMk cId="2043626805" sldId="281"/>
            <ac:spMk id="14" creationId="{ACBAE8BB-406A-8F30-4638-F95A6C4B0BAB}"/>
          </ac:spMkLst>
        </pc:spChg>
        <pc:spChg chg="mod">
          <ac:chgData name="Ana Maria Gomez Pineda" userId="d1c20b4e-3a2e-45db-909f-7571d8df7cb2" providerId="ADAL" clId="{CD0D6423-BF5A-4164-96F9-FB3730C0E2EE}" dt="2026-01-07T16:12:53.422" v="2441" actId="20577"/>
          <ac:spMkLst>
            <pc:docMk/>
            <pc:sldMk cId="2043626805" sldId="281"/>
            <ac:spMk id="15" creationId="{6A5061D2-7AA2-373A-82A6-CB47A4077777}"/>
          </ac:spMkLst>
        </pc:spChg>
        <pc:spChg chg="mod">
          <ac:chgData name="Ana Maria Gomez Pineda" userId="d1c20b4e-3a2e-45db-909f-7571d8df7cb2" providerId="ADAL" clId="{CD0D6423-BF5A-4164-96F9-FB3730C0E2EE}" dt="2026-01-07T16:19:16.380" v="2730" actId="20577"/>
          <ac:spMkLst>
            <pc:docMk/>
            <pc:sldMk cId="2043626805" sldId="281"/>
            <ac:spMk id="16" creationId="{5481F31D-ACAC-69BE-A61C-5CEC39EC12F8}"/>
          </ac:spMkLst>
        </pc:spChg>
        <pc:spChg chg="mod">
          <ac:chgData name="Ana Maria Gomez Pineda" userId="d1c20b4e-3a2e-45db-909f-7571d8df7cb2" providerId="ADAL" clId="{CD0D6423-BF5A-4164-96F9-FB3730C0E2EE}" dt="2026-01-07T15:07:47.095" v="1446" actId="790"/>
          <ac:spMkLst>
            <pc:docMk/>
            <pc:sldMk cId="2043626805" sldId="281"/>
            <ac:spMk id="17" creationId="{2DB7404A-9E62-BD12-A6DB-0645643CBFE8}"/>
          </ac:spMkLst>
        </pc:spChg>
        <pc:spChg chg="mod">
          <ac:chgData name="Ana Maria Gomez Pineda" userId="d1c20b4e-3a2e-45db-909f-7571d8df7cb2" providerId="ADAL" clId="{CD0D6423-BF5A-4164-96F9-FB3730C0E2EE}" dt="2026-01-07T16:20:59.376" v="2790" actId="20577"/>
          <ac:spMkLst>
            <pc:docMk/>
            <pc:sldMk cId="2043626805" sldId="281"/>
            <ac:spMk id="18" creationId="{62353457-0A83-0C51-3645-AC62578A85DA}"/>
          </ac:spMkLst>
        </pc:spChg>
      </pc:sldChg>
      <pc:sldChg chg="modSp mod">
        <pc:chgData name="Ana Maria Gomez Pineda" userId="d1c20b4e-3a2e-45db-909f-7571d8df7cb2" providerId="ADAL" clId="{CD0D6423-BF5A-4164-96F9-FB3730C0E2EE}" dt="2026-01-07T15:07:47.095" v="1446" actId="790"/>
        <pc:sldMkLst>
          <pc:docMk/>
          <pc:sldMk cId="2220953234" sldId="282"/>
        </pc:sldMkLst>
        <pc:spChg chg="mod">
          <ac:chgData name="Ana Maria Gomez Pineda" userId="d1c20b4e-3a2e-45db-909f-7571d8df7cb2" providerId="ADAL" clId="{CD0D6423-BF5A-4164-96F9-FB3730C0E2EE}" dt="2026-01-07T15:07:47.095" v="1446" actId="790"/>
          <ac:spMkLst>
            <pc:docMk/>
            <pc:sldMk cId="2220953234" sldId="282"/>
            <ac:spMk id="5" creationId="{D064EB18-24B7-84D8-109B-61DE54D81853}"/>
          </ac:spMkLst>
        </pc:spChg>
      </pc:sldChg>
      <pc:sldChg chg="modSp mod">
        <pc:chgData name="Ana Maria Gomez Pineda" userId="d1c20b4e-3a2e-45db-909f-7571d8df7cb2" providerId="ADAL" clId="{CD0D6423-BF5A-4164-96F9-FB3730C0E2EE}" dt="2026-01-07T15:07:47.095" v="1446" actId="790"/>
        <pc:sldMkLst>
          <pc:docMk/>
          <pc:sldMk cId="1977398700" sldId="284"/>
        </pc:sldMkLst>
        <pc:spChg chg="mod">
          <ac:chgData name="Ana Maria Gomez Pineda" userId="d1c20b4e-3a2e-45db-909f-7571d8df7cb2" providerId="ADAL" clId="{CD0D6423-BF5A-4164-96F9-FB3730C0E2EE}" dt="2026-01-07T15:07:47.095" v="1446" actId="790"/>
          <ac:spMkLst>
            <pc:docMk/>
            <pc:sldMk cId="1977398700" sldId="284"/>
            <ac:spMk id="5" creationId="{50CB5F7D-ED9C-2D13-79CF-01C9344FF9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E655C86-3CE4-44A9-9CE4-FA47C5B3FBC2}" type="datetimeFigureOut">
              <a:rPr lang="es-CO" smtClean="0"/>
              <a:t>27/01/2026</a:t>
            </a:fld>
            <a:endParaRPr lang="es-CO"/>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s-ES"/>
              <a:t>Click to modify the pattern's text styles</a:t>
            </a:r>
          </a:p>
          <a:p>
            <a:pPr lvl="1"/>
            <a:r>
              <a:rPr lang="es-ES"/>
              <a:t>Second level</a:t>
            </a:r>
          </a:p>
          <a:p>
            <a:pPr lvl="2"/>
            <a:r>
              <a:rPr lang="es-ES"/>
              <a:t>Third level</a:t>
            </a:r>
          </a:p>
          <a:p>
            <a:pPr lvl="3"/>
            <a:r>
              <a:rPr lang="es-ES"/>
              <a:t>Fourth level</a:t>
            </a:r>
          </a:p>
          <a:p>
            <a:pPr lvl="4"/>
            <a:r>
              <a:rPr lang="es-ES"/>
              <a:t>Fifth level</a:t>
            </a:r>
            <a:endParaRPr lang="es-CO"/>
          </a:p>
        </p:txBody>
      </p:sp>
      <p:sp>
        <p:nvSpPr>
          <p:cNvPr id="6" name="Marcador de pie de página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52929D0-3C98-4364-B169-B68CDF7E8589}" type="slidenum">
              <a:rPr lang="es-CO" smtClean="0"/>
              <a:t>‹Nº›</a:t>
            </a:fld>
            <a:endParaRPr lang="es-CO"/>
          </a:p>
        </p:txBody>
      </p:sp>
    </p:spTree>
    <p:extLst>
      <p:ext uri="{BB962C8B-B14F-4D97-AF65-F5344CB8AC3E}">
        <p14:creationId xmlns:p14="http://schemas.microsoft.com/office/powerpoint/2010/main" val="335722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O"/>
          </a:p>
        </p:txBody>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752929D0-3C98-4364-B169-B68CDF7E8589}" type="slidenum">
              <a:rPr lang="es-CO" smtClean="0"/>
              <a:t>5</a:t>
            </a:fld>
            <a:endParaRPr lang="es-CO"/>
          </a:p>
        </p:txBody>
      </p:sp>
    </p:spTree>
    <p:extLst>
      <p:ext uri="{BB962C8B-B14F-4D97-AF65-F5344CB8AC3E}">
        <p14:creationId xmlns:p14="http://schemas.microsoft.com/office/powerpoint/2010/main" val="84265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763C1-D8D0-E6E1-F705-0F64BEB3CA6C}"/>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CF2C89AF-44FB-C76C-2558-0E0759CDF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DAEC6F8E-325F-3D74-2885-B75F6CC93C7E}"/>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5" name="Marcador de pie de página 4">
            <a:extLst>
              <a:ext uri="{FF2B5EF4-FFF2-40B4-BE49-F238E27FC236}">
                <a16:creationId xmlns:a16="http://schemas.microsoft.com/office/drawing/2014/main" id="{E6A33736-74AD-F266-59DC-7923962940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B645CD3-3E24-D965-623D-6E57171FCC8B}"/>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21949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E983B-72DF-6FB6-368A-03893608D400}"/>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B5954F8E-96A1-F52E-32AB-6715496569B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50956F7-B6C2-685C-95DF-B9471A162922}"/>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5" name="Marcador de pie de página 4">
            <a:extLst>
              <a:ext uri="{FF2B5EF4-FFF2-40B4-BE49-F238E27FC236}">
                <a16:creationId xmlns:a16="http://schemas.microsoft.com/office/drawing/2014/main" id="{D62969EB-ECA2-707F-86BA-3DD16AA333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A0EB98-E53E-DBF7-5F13-1CC34439568E}"/>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241965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FABBBC-3213-8AC2-5175-3ACF399D952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211C2DE4-CD72-C892-3DFE-771FA19E76E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D1A8046-74EB-57F1-703D-15B1BAC24FDA}"/>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5" name="Marcador de pie de página 4">
            <a:extLst>
              <a:ext uri="{FF2B5EF4-FFF2-40B4-BE49-F238E27FC236}">
                <a16:creationId xmlns:a16="http://schemas.microsoft.com/office/drawing/2014/main" id="{4B15A1A3-D2D0-0EEA-85A5-85C7BD19329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1059F3A-FDA7-F236-137D-0335F732DEEB}"/>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136695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1FCF3-52ED-5481-00F8-BCC78FD0DE6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2369A007-2A9D-34F8-3EEA-EA5A04AC2C6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819246B-8978-1E1E-20D5-2B579B6C154F}"/>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5" name="Marcador de pie de página 4">
            <a:extLst>
              <a:ext uri="{FF2B5EF4-FFF2-40B4-BE49-F238E27FC236}">
                <a16:creationId xmlns:a16="http://schemas.microsoft.com/office/drawing/2014/main" id="{EB82C96F-1DBC-3207-ADA2-0BC28CCA91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2B125B2-08E9-88F5-8BAB-AEFE10F4D4A2}"/>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32495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9FEA6-E61B-667E-292D-732FEB186EE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08E13681-FFCA-BB40-723D-94912651B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9842C99-7E5A-0803-2A07-9AD38045F593}"/>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5" name="Marcador de pie de página 4">
            <a:extLst>
              <a:ext uri="{FF2B5EF4-FFF2-40B4-BE49-F238E27FC236}">
                <a16:creationId xmlns:a16="http://schemas.microsoft.com/office/drawing/2014/main" id="{74FB0C19-7FF0-DC40-0402-E7C9669163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6605AD1-E474-EC17-2536-52C7E243D1CC}"/>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424108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2EE35-8F3E-CBD9-1FE7-62001723C93E}"/>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035649E-6AD1-12B9-A3A6-CA35F554DAE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98DF16CE-F66F-F990-06A8-46CAC229BC7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FD3698B7-573E-BE4B-4C49-D83BAD80FD81}"/>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6" name="Marcador de pie de página 5">
            <a:extLst>
              <a:ext uri="{FF2B5EF4-FFF2-40B4-BE49-F238E27FC236}">
                <a16:creationId xmlns:a16="http://schemas.microsoft.com/office/drawing/2014/main" id="{870962E1-B480-CC82-839F-D61D567ECB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095D687-8D9D-33C4-B0E5-658C13330742}"/>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399688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6BE69-37AC-AA87-3DC2-66FC5A7C8E2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135AFD11-177F-AEA7-D200-0CE7F14C3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E29D96E-D727-F1F0-FBDD-2E1FCB62EAD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E0F79DE0-9DAB-79E7-B272-71F3A5D4D7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6249367-5BB5-4EE8-D43A-F2A8C12C4CA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6C23CB79-0523-7BA3-A2EC-65E78B1FA03F}"/>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8" name="Marcador de pie de página 7">
            <a:extLst>
              <a:ext uri="{FF2B5EF4-FFF2-40B4-BE49-F238E27FC236}">
                <a16:creationId xmlns:a16="http://schemas.microsoft.com/office/drawing/2014/main" id="{BFE8DC46-3AFE-BCE9-D509-E5A8F3C51CA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A4FCA1C-9160-EE80-11A1-ABF3CA05036A}"/>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169545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B5005-070B-7009-5056-478D34C6461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50431FF-FCB5-C711-4F07-40571BA1F776}"/>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4" name="Marcador de pie de página 3">
            <a:extLst>
              <a:ext uri="{FF2B5EF4-FFF2-40B4-BE49-F238E27FC236}">
                <a16:creationId xmlns:a16="http://schemas.microsoft.com/office/drawing/2014/main" id="{B994C9F4-21E6-1770-E599-1C44A1A188B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1FD9574-F885-EA84-6EA5-1AC29B9AA750}"/>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172945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3C3DF8-09E2-00E7-B3F0-1CD55B8C5A87}"/>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3" name="Marcador de pie de página 2">
            <a:extLst>
              <a:ext uri="{FF2B5EF4-FFF2-40B4-BE49-F238E27FC236}">
                <a16:creationId xmlns:a16="http://schemas.microsoft.com/office/drawing/2014/main" id="{5FA87CB8-89F3-A8C1-EF40-FC707064D78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8466491-C0E1-BD9B-8D95-D673FF999A07}"/>
              </a:ext>
            </a:extLst>
          </p:cNvPr>
          <p:cNvSpPr>
            <a:spLocks noGrp="1"/>
          </p:cNvSpPr>
          <p:nvPr>
            <p:ph type="sldNum" sz="quarter" idx="12"/>
          </p:nvPr>
        </p:nvSpPr>
        <p:spPr/>
        <p:txBody>
          <a:bodyPr/>
          <a:lstStyle/>
          <a:p>
            <a:fld id="{A9FB3571-32B0-AF4A-80FF-B33B42CDB761}" type="slidenum">
              <a:rPr lang="es-CO" smtClean="0"/>
              <a:t>‹Nº›</a:t>
            </a:fld>
            <a:endParaRPr lang="es-CO"/>
          </a:p>
        </p:txBody>
      </p:sp>
      <p:pic>
        <p:nvPicPr>
          <p:cNvPr id="8" name="Imagen 7">
            <a:extLst>
              <a:ext uri="{FF2B5EF4-FFF2-40B4-BE49-F238E27FC236}">
                <a16:creationId xmlns:a16="http://schemas.microsoft.com/office/drawing/2014/main" id="{631D9BFA-FBE5-D84D-BF2F-D5103885377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6124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92331-D4A7-0622-ABE3-1AADDF18B83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484D9EA-1465-1F96-7F41-C315B277E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2202287C-761E-B554-B7FA-B63ECAD62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EA5FF4D-FE91-65C0-0F65-8708CCB8E2C3}"/>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6" name="Marcador de pie de página 5">
            <a:extLst>
              <a:ext uri="{FF2B5EF4-FFF2-40B4-BE49-F238E27FC236}">
                <a16:creationId xmlns:a16="http://schemas.microsoft.com/office/drawing/2014/main" id="{2A389B98-DC6C-5A1D-CB66-985767E6CDF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852CD22-40F2-35BD-01B1-186BD56FEDCA}"/>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109760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BFD851-C5D5-828E-6F6D-4EDAFBC4DAA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11DB7BA3-CB7D-2696-E9F2-753866FDE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66C74F1-F8AC-3EF5-41C7-AF24CF763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9582D4D-65E0-FC4D-1E4F-4074240A3928}"/>
              </a:ext>
            </a:extLst>
          </p:cNvPr>
          <p:cNvSpPr>
            <a:spLocks noGrp="1"/>
          </p:cNvSpPr>
          <p:nvPr>
            <p:ph type="dt" sz="half" idx="10"/>
          </p:nvPr>
        </p:nvSpPr>
        <p:spPr/>
        <p:txBody>
          <a:bodyPr/>
          <a:lstStyle/>
          <a:p>
            <a:fld id="{85D87D8B-E4DB-BA41-8533-C25AEC658B7D}" type="datetimeFigureOut">
              <a:rPr lang="es-CO" smtClean="0"/>
              <a:t>27/01/2026</a:t>
            </a:fld>
            <a:endParaRPr lang="es-CO"/>
          </a:p>
        </p:txBody>
      </p:sp>
      <p:sp>
        <p:nvSpPr>
          <p:cNvPr id="6" name="Marcador de pie de página 5">
            <a:extLst>
              <a:ext uri="{FF2B5EF4-FFF2-40B4-BE49-F238E27FC236}">
                <a16:creationId xmlns:a16="http://schemas.microsoft.com/office/drawing/2014/main" id="{26AC7325-378E-878F-E22F-F9707567994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210475B-C235-EFD8-5027-DB9DD8BDC4E1}"/>
              </a:ext>
            </a:extLst>
          </p:cNvPr>
          <p:cNvSpPr>
            <a:spLocks noGrp="1"/>
          </p:cNvSpPr>
          <p:nvPr>
            <p:ph type="sldNum" sz="quarter" idx="12"/>
          </p:nvPr>
        </p:nvSpPr>
        <p:spPr/>
        <p:txBody>
          <a:bodyPr/>
          <a:lstStyle/>
          <a:p>
            <a:fld id="{A9FB3571-32B0-AF4A-80FF-B33B42CDB761}" type="slidenum">
              <a:rPr lang="es-CO" smtClean="0"/>
              <a:t>‹Nº›</a:t>
            </a:fld>
            <a:endParaRPr lang="es-CO"/>
          </a:p>
        </p:txBody>
      </p:sp>
    </p:spTree>
    <p:extLst>
      <p:ext uri="{BB962C8B-B14F-4D97-AF65-F5344CB8AC3E}">
        <p14:creationId xmlns:p14="http://schemas.microsoft.com/office/powerpoint/2010/main" val="35075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25BEE0-5F7B-7811-E3BC-F3B2D3327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Click to modify the title style of the pattern</a:t>
            </a:r>
            <a:endParaRPr lang="es-CO"/>
          </a:p>
        </p:txBody>
      </p:sp>
      <p:sp>
        <p:nvSpPr>
          <p:cNvPr id="3" name="Marcador de texto 2">
            <a:extLst>
              <a:ext uri="{FF2B5EF4-FFF2-40B4-BE49-F238E27FC236}">
                <a16:creationId xmlns:a16="http://schemas.microsoft.com/office/drawing/2014/main" id="{090CBBAD-2607-E351-AA27-A7DDBEB17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Click to modify the pattern text styles</a:t>
            </a:r>
          </a:p>
          <a:p>
            <a:pPr lvl="1"/>
            <a:r>
              <a:rPr lang="es-MX"/>
              <a:t>Second level</a:t>
            </a:r>
          </a:p>
          <a:p>
            <a:pPr lvl="2"/>
            <a:r>
              <a:rPr lang="es-MX"/>
              <a:t>Third level</a:t>
            </a:r>
          </a:p>
          <a:p>
            <a:pPr lvl="3"/>
            <a:r>
              <a:rPr lang="es-MX"/>
              <a:t>Fourth level</a:t>
            </a:r>
          </a:p>
          <a:p>
            <a:pPr lvl="4"/>
            <a:r>
              <a:rPr lang="es-MX"/>
              <a:t>Fifth level</a:t>
            </a:r>
            <a:endParaRPr lang="es-CO"/>
          </a:p>
        </p:txBody>
      </p:sp>
      <p:sp>
        <p:nvSpPr>
          <p:cNvPr id="4" name="Marcador de fecha 3">
            <a:extLst>
              <a:ext uri="{FF2B5EF4-FFF2-40B4-BE49-F238E27FC236}">
                <a16:creationId xmlns:a16="http://schemas.microsoft.com/office/drawing/2014/main" id="{E0C44257-EBA3-EB77-DEEB-D0A7FE1A8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87D8B-E4DB-BA41-8533-C25AEC658B7D}" type="datetimeFigureOut">
              <a:rPr lang="es-CO" smtClean="0"/>
              <a:t>27/01/2026</a:t>
            </a:fld>
            <a:endParaRPr lang="es-CO"/>
          </a:p>
        </p:txBody>
      </p:sp>
      <p:sp>
        <p:nvSpPr>
          <p:cNvPr id="5" name="Marcador de pie de página 4">
            <a:extLst>
              <a:ext uri="{FF2B5EF4-FFF2-40B4-BE49-F238E27FC236}">
                <a16:creationId xmlns:a16="http://schemas.microsoft.com/office/drawing/2014/main" id="{C20B6F80-9DE1-2EC6-6458-54E5B72A3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A47E7CB-92AF-7CB6-2040-52BD20976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B3571-32B0-AF4A-80FF-B33B42CDB761}" type="slidenum">
              <a:rPr lang="es-CO" smtClean="0"/>
              <a:t>‹Nº›</a:t>
            </a:fld>
            <a:endParaRPr lang="es-CO"/>
          </a:p>
        </p:txBody>
      </p:sp>
      <p:sp>
        <p:nvSpPr>
          <p:cNvPr id="9" name="CuadroTexto 8">
            <a:extLst>
              <a:ext uri="{FF2B5EF4-FFF2-40B4-BE49-F238E27FC236}">
                <a16:creationId xmlns:a16="http://schemas.microsoft.com/office/drawing/2014/main" id="{72428336-4064-F954-DD92-937B9460DAEE}"/>
              </a:ext>
            </a:extLst>
          </p:cNvPr>
          <p:cNvSpPr txBox="1"/>
          <p:nvPr userDrawn="1">
            <p:extLst>
              <p:ext uri="{1162E1C5-73C7-4A58-AE30-91384D911F3F}">
                <p184:classification xmlns:p184="http://schemas.microsoft.com/office/powerpoint/2018/4/main" val="ftr"/>
              </p:ext>
            </p:extLst>
          </p:nvPr>
        </p:nvSpPr>
        <p:spPr>
          <a:xfrm>
            <a:off x="5650675" y="6703060"/>
            <a:ext cx="908050" cy="91440"/>
          </a:xfrm>
          <a:prstGeom prst="rect">
            <a:avLst/>
          </a:prstGeom>
        </p:spPr>
        <p:txBody>
          <a:bodyPr horzOverflow="overflow" lIns="0" tIns="0" rIns="0" bIns="0">
            <a:spAutoFit/>
          </a:bodyPr>
          <a:lstStyle/>
          <a:p>
            <a:pPr algn="l"/>
            <a:r>
              <a:rPr lang="es-CO" sz="600">
                <a:solidFill>
                  <a:srgbClr val="000000">
                    <a:alpha val="50000"/>
                  </a:srgbClr>
                </a:solidFill>
                <a:latin typeface="Aptos" panose="02110004020202020204"/>
              </a:rPr>
              <a:t>ECP-PUBLIC INFORMATION</a:t>
            </a:r>
          </a:p>
        </p:txBody>
      </p:sp>
    </p:spTree>
    <p:extLst>
      <p:ext uri="{BB962C8B-B14F-4D97-AF65-F5344CB8AC3E}">
        <p14:creationId xmlns:p14="http://schemas.microsoft.com/office/powerpoint/2010/main" val="3693165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1DE05-82D0-0338-8E3C-E00E299E308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682BF64-F63F-C698-EB54-92EAA4A817AA}"/>
              </a:ext>
            </a:extLst>
          </p:cNvPr>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D064EB18-24B7-84D8-109B-61DE54D81853}"/>
              </a:ext>
            </a:extLst>
          </p:cNvPr>
          <p:cNvSpPr txBox="1"/>
          <p:nvPr/>
        </p:nvSpPr>
        <p:spPr>
          <a:xfrm>
            <a:off x="7918826" y="2067505"/>
            <a:ext cx="3806535" cy="2554545"/>
          </a:xfrm>
          <a:prstGeom prst="rect">
            <a:avLst/>
          </a:prstGeom>
          <a:noFill/>
        </p:spPr>
        <p:txBody>
          <a:bodyPr wrap="square" rtlCol="0">
            <a:spAutoFit/>
          </a:bodyPr>
          <a:lstStyle/>
          <a:p>
            <a:pPr algn="ctr"/>
            <a:r>
              <a:rPr lang="en-US" sz="4000" b="1" noProof="0">
                <a:solidFill>
                  <a:schemeClr val="bg1"/>
                </a:solidFill>
                <a:latin typeface="Eco Sans Bold Italic" pitchFamily="2" charset="0"/>
              </a:rPr>
              <a:t>Summary of Ecopetrol's Business Risk Map</a:t>
            </a:r>
          </a:p>
        </p:txBody>
      </p:sp>
    </p:spTree>
    <p:extLst>
      <p:ext uri="{BB962C8B-B14F-4D97-AF65-F5344CB8AC3E}">
        <p14:creationId xmlns:p14="http://schemas.microsoft.com/office/powerpoint/2010/main" val="222095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FF9648-F439-4ED6-2E71-5FB886B9AD7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01DD2A9-78EF-15FE-4087-B5341DCAB5FD}"/>
              </a:ext>
            </a:extLst>
          </p:cNvPr>
          <p:cNvPicPr>
            <a:picLocks noChangeAspect="1"/>
          </p:cNvPicPr>
          <p:nvPr/>
        </p:nvPicPr>
        <p:blipFill>
          <a:blip r:embed="rId2"/>
          <a:stretch>
            <a:fillRect/>
          </a:stretch>
        </p:blipFill>
        <p:spPr>
          <a:xfrm>
            <a:off x="0" y="0"/>
            <a:ext cx="12192000" cy="6858000"/>
          </a:xfrm>
          <a:prstGeom prst="rect">
            <a:avLst/>
          </a:prstGeom>
        </p:spPr>
      </p:pic>
      <p:sp>
        <p:nvSpPr>
          <p:cNvPr id="7" name="CuadroTexto 6">
            <a:extLst>
              <a:ext uri="{FF2B5EF4-FFF2-40B4-BE49-F238E27FC236}">
                <a16:creationId xmlns:a16="http://schemas.microsoft.com/office/drawing/2014/main" id="{976E42F0-8379-5262-8F2E-D2D296B6F83B}"/>
              </a:ext>
            </a:extLst>
          </p:cNvPr>
          <p:cNvSpPr txBox="1"/>
          <p:nvPr/>
        </p:nvSpPr>
        <p:spPr>
          <a:xfrm>
            <a:off x="774183" y="177381"/>
            <a:ext cx="8624902" cy="707886"/>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a:t>8. </a:t>
            </a:r>
            <a:r>
              <a:rPr lang="en-US"/>
              <a:t>Organizational structures that do not adequately enable the execution of the corporate strategy</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157833" y="1144554"/>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79193" y="2337468"/>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157833" y="5176574"/>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13" name="Rectángulo 12">
            <a:extLst>
              <a:ext uri="{FF2B5EF4-FFF2-40B4-BE49-F238E27FC236}">
                <a16:creationId xmlns:a16="http://schemas.microsoft.com/office/drawing/2014/main" id="{67937E46-C6A5-3FA7-DAB0-DBA174013FEA}"/>
              </a:ext>
            </a:extLst>
          </p:cNvPr>
          <p:cNvSpPr/>
          <p:nvPr/>
        </p:nvSpPr>
        <p:spPr>
          <a:xfrm>
            <a:off x="146306" y="1463996"/>
            <a:ext cx="11793903" cy="61551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46306" y="2716686"/>
            <a:ext cx="11771897" cy="2183505"/>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68313" y="1531172"/>
            <a:ext cx="11771896" cy="461665"/>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a:r>
              <a:rPr lang="en-US" sz="1200" noProof="0">
                <a:latin typeface="Arial" panose="020B0604020202020204" pitchFamily="34" charset="0"/>
              </a:rPr>
              <a:t>Organizational structure (processes, structure, and human talent) that prevents the Company from having talent with the required skills and processes capable of responding to the needs of the business lines.</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229352" y="2739573"/>
            <a:ext cx="11825750" cy="2123658"/>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Talent planning not aligned with the corporate strategy and the needs of the business.</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Low capacity to attract and retain talent.</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Failure to identify critical positions and develop potential successors.</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Weaknesses in ensuring training actions for the development of key skills.</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Development plans misaligned with the needs of the corporate strategy.</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Lack of a work environment that promotes and facilitates people development and support strategy execution.</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Lack of actions focused on closing leadership capacity gaps related with mobilizing the corporate strategy. </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Low agility and flexibility in managing processes related to talent management.</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Organizational management processes that are not standardized or are insufficiently mature.</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Absence of clear criteria for process design and standardization.</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Weaknesses in people-related information systems and process information systems.</a:t>
            </a:r>
          </a:p>
        </p:txBody>
      </p:sp>
      <p:sp>
        <p:nvSpPr>
          <p:cNvPr id="17" name="Rectángulo 16">
            <a:extLst>
              <a:ext uri="{FF2B5EF4-FFF2-40B4-BE49-F238E27FC236}">
                <a16:creationId xmlns:a16="http://schemas.microsoft.com/office/drawing/2014/main" id="{2DB7404A-9E62-BD12-A6DB-0645643CBFE8}"/>
              </a:ext>
            </a:extLst>
          </p:cNvPr>
          <p:cNvSpPr/>
          <p:nvPr/>
        </p:nvSpPr>
        <p:spPr>
          <a:xfrm>
            <a:off x="120222" y="5494371"/>
            <a:ext cx="11793902" cy="830997"/>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180596" y="5522020"/>
            <a:ext cx="11741735" cy="830997"/>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lvl="0" algn="just">
              <a:tabLst>
                <a:tab pos="457200" algn="l"/>
              </a:tabLst>
            </a:pPr>
            <a:r>
              <a:rPr lang="en-US" noProof="0">
                <a:latin typeface="Arial" panose="020B0604020202020204" pitchFamily="34" charset="0"/>
              </a:rPr>
              <a:t>Difficulties in achieving business targets and consolidating the operating model across business lines.</a:t>
            </a:r>
          </a:p>
          <a:p>
            <a:pPr lvl="0" algn="just">
              <a:tabLst>
                <a:tab pos="457200" algn="l"/>
              </a:tabLst>
            </a:pPr>
            <a:r>
              <a:rPr lang="en-US" noProof="0">
                <a:latin typeface="Arial" panose="020B0604020202020204" pitchFamily="34" charset="0"/>
              </a:rPr>
              <a:t>Loss of competitiveness in the market.</a:t>
            </a:r>
          </a:p>
          <a:p>
            <a:pPr lvl="0" algn="just">
              <a:tabLst>
                <a:tab pos="457200" algn="l"/>
              </a:tabLst>
            </a:pPr>
            <a:r>
              <a:rPr lang="en-US" noProof="0">
                <a:latin typeface="Arial" panose="020B0604020202020204" pitchFamily="34" charset="0"/>
              </a:rPr>
              <a:t>Loss of positioning in rankings or certifications.</a:t>
            </a:r>
          </a:p>
          <a:p>
            <a:pPr lvl="0" algn="just">
              <a:tabLst>
                <a:tab pos="457200" algn="l"/>
              </a:tabLst>
            </a:pPr>
            <a:r>
              <a:rPr lang="en-US" noProof="0">
                <a:latin typeface="Arial" panose="020B0604020202020204" pitchFamily="34" charset="0"/>
              </a:rPr>
              <a:t>Negative impact on the work environment and employee behavior.</a:t>
            </a:r>
          </a:p>
        </p:txBody>
      </p:sp>
      <p:pic>
        <p:nvPicPr>
          <p:cNvPr id="2050" name="Picture 2" descr="recurso ">
            <a:extLst>
              <a:ext uri="{FF2B5EF4-FFF2-40B4-BE49-F238E27FC236}">
                <a16:creationId xmlns:a16="http://schemas.microsoft.com/office/drawing/2014/main" id="{533E3242-CC0C-0AC6-045E-0DD5668A6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52" y="267178"/>
            <a:ext cx="492472" cy="49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2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747698" y="157943"/>
            <a:ext cx="11444302" cy="400110"/>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pPr>
              <a:tabLst>
                <a:tab pos="7267575" algn="l"/>
              </a:tabLst>
            </a:pPr>
            <a:r>
              <a:rPr lang="en-US" noProof="0"/>
              <a:t>9. </a:t>
            </a:r>
            <a:r>
              <a:rPr lang="en-US"/>
              <a:t>Impacts on strategic challenges due to conflict in the territories</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214675" y="617665"/>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3" name="Rectángulo 12">
            <a:extLst>
              <a:ext uri="{FF2B5EF4-FFF2-40B4-BE49-F238E27FC236}">
                <a16:creationId xmlns:a16="http://schemas.microsoft.com/office/drawing/2014/main" id="{67937E46-C6A5-3FA7-DAB0-DBA174013FEA}"/>
              </a:ext>
            </a:extLst>
          </p:cNvPr>
          <p:cNvSpPr/>
          <p:nvPr/>
        </p:nvSpPr>
        <p:spPr>
          <a:xfrm>
            <a:off x="173939" y="952105"/>
            <a:ext cx="11793903" cy="657086"/>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46331" y="2020879"/>
            <a:ext cx="11771897" cy="2514039"/>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73939" y="958959"/>
            <a:ext cx="11771896" cy="646331"/>
          </a:xfrm>
          <a:prstGeom prst="rect">
            <a:avLst/>
          </a:prstGeom>
          <a:noFill/>
        </p:spPr>
        <p:txBody>
          <a:bodyPr wrap="square" lIns="91440" tIns="45720" rIns="91440" bIns="45720" rtlCol="0" anchor="t">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a:r>
              <a:rPr lang="en-US" sz="1200" noProof="0">
                <a:latin typeface="Arial"/>
                <a:cs typeface="Arial"/>
              </a:rPr>
              <a:t>Impact on Ecopetrol's strategic challenges resulting from: </a:t>
            </a:r>
            <a:r>
              <a:rPr lang="en-US" sz="1200" noProof="0" err="1">
                <a:latin typeface="Arial"/>
                <a:cs typeface="Arial"/>
              </a:rPr>
              <a:t>i</a:t>
            </a:r>
            <a:r>
              <a:rPr lang="en-US" sz="1200" noProof="0">
                <a:latin typeface="Arial"/>
                <a:cs typeface="Arial"/>
              </a:rPr>
              <a:t>) conflicts arising from the interaction between Ecopetrol and its allies (Group companies, partners, and contractors) with other actors in the territory, and ii) situations in the surrounding environment that affect the </a:t>
            </a:r>
            <a:r>
              <a:rPr lang="en-US" sz="1200">
                <a:latin typeface="Arial"/>
                <a:cs typeface="Arial"/>
              </a:rPr>
              <a:t>C</a:t>
            </a:r>
            <a:r>
              <a:rPr lang="en-US" sz="1200" noProof="0" err="1">
                <a:latin typeface="Arial"/>
                <a:cs typeface="Arial"/>
              </a:rPr>
              <a:t>ompany</a:t>
            </a:r>
            <a:r>
              <a:rPr lang="en-US" sz="1200" noProof="0">
                <a:latin typeface="Arial"/>
                <a:cs typeface="Arial"/>
              </a:rPr>
              <a:t> and </a:t>
            </a:r>
            <a:r>
              <a:rPr lang="en-US" sz="1200">
                <a:latin typeface="Arial"/>
                <a:cs typeface="Arial"/>
              </a:rPr>
              <a:t>are not </a:t>
            </a:r>
            <a:r>
              <a:rPr lang="en-US" sz="1200" noProof="0">
                <a:latin typeface="Arial"/>
                <a:cs typeface="Arial"/>
              </a:rPr>
              <a:t>attributable to Ecopetrol, which limit the implementation and sustainability of strategic projects and operations of the hydrocarbons and energy transition business lines.</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146331" y="2041928"/>
            <a:ext cx="11735735" cy="2492990"/>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Lack of coordination in </a:t>
            </a:r>
            <a:r>
              <a:rPr lang="en-US" sz="1200">
                <a:latin typeface="Arial" panose="020B0604020202020204" pitchFamily="34" charset="0"/>
              </a:rPr>
              <a:t>the </a:t>
            </a:r>
            <a:r>
              <a:rPr lang="en-US" sz="1200" noProof="0">
                <a:latin typeface="Arial" panose="020B0604020202020204" pitchFamily="34" charset="0"/>
              </a:rPr>
              <a:t>actions of Ecopetrol and its contractors, subsidiaries, and affiliated companies operating within the same territory.</a:t>
            </a:r>
          </a:p>
          <a:p>
            <a:pPr marL="182563" indent="-182563" algn="just">
              <a:buFont typeface="Symbol" panose="05050102010706020507" pitchFamily="18" charset="2"/>
              <a:buChar char=""/>
              <a:tabLst>
                <a:tab pos="457200" algn="l"/>
              </a:tabLst>
            </a:pPr>
            <a:r>
              <a:rPr lang="en-US" sz="1200" noProof="0">
                <a:latin typeface="Arial" panose="020B0604020202020204" pitchFamily="34" charset="0"/>
              </a:rPr>
              <a:t>Rejection of Ecopetrol’s activities and the Group´s activities, expressed through narratives disseminated in mass media and alternative communication channels.</a:t>
            </a:r>
          </a:p>
          <a:p>
            <a:pPr marL="182563" indent="-182563" algn="just">
              <a:buFont typeface="Symbol" panose="05050102010706020507" pitchFamily="18" charset="2"/>
              <a:buChar char=""/>
              <a:tabLst>
                <a:tab pos="457200" algn="l"/>
              </a:tabLst>
            </a:pPr>
            <a:r>
              <a:rPr lang="en-US" sz="1200" noProof="0">
                <a:latin typeface="Arial" panose="020B0604020202020204" pitchFamily="34" charset="0"/>
              </a:rPr>
              <a:t>Demands and expectations from local actors regarding the hiring of goods and services and the strengthening of local workforce capabilities.</a:t>
            </a:r>
          </a:p>
          <a:p>
            <a:pPr marL="182563" indent="-182563" algn="just">
              <a:buFont typeface="Symbol" panose="05050102010706020507" pitchFamily="18" charset="2"/>
              <a:buChar char=""/>
              <a:tabLst>
                <a:tab pos="457200" algn="l"/>
              </a:tabLst>
            </a:pPr>
            <a:r>
              <a:rPr lang="en-US" sz="1200" noProof="0">
                <a:latin typeface="Arial" panose="020B0604020202020204" pitchFamily="34" charset="0"/>
              </a:rPr>
              <a:t>Community dissatisfaction due to the reduction of activities in the hydrocarbons sector, impacting demand for labor, goods, and services.</a:t>
            </a:r>
          </a:p>
          <a:p>
            <a:pPr marL="182563" lvl="0" indent="-182563" algn="just">
              <a:buFont typeface="Symbol" panose="05050102010706020507" pitchFamily="18" charset="2"/>
              <a:buChar char=""/>
              <a:tabLst>
                <a:tab pos="457200" algn="l"/>
              </a:tabLst>
            </a:pPr>
            <a:r>
              <a:rPr lang="en-US" sz="1200">
                <a:latin typeface="Arial" panose="020B0604020202020204" pitchFamily="34" charset="0"/>
              </a:rPr>
              <a:t>Claims arising</a:t>
            </a:r>
            <a:r>
              <a:rPr lang="en-US" sz="1200" noProof="0">
                <a:latin typeface="Arial" panose="020B0604020202020204" pitchFamily="34" charset="0"/>
              </a:rPr>
              <a:t> from the alleged failure to comply with prior consultation processes or consultation procedures for reparations by ethnic communities. </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Community dissatisfaction among ethnic communities due to failure to comply with commitments outside of prior consultations, due to demands for differential treatment.</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Demands from local actors regarding the hiring of goods and services.</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Community dissatisfaction due to alleged non-compliance with commitments by institutions of the national, regional, or local </a:t>
            </a:r>
            <a:r>
              <a:rPr lang="en-US" sz="1200" noProof="0" err="1">
                <a:latin typeface="Arial" panose="020B0604020202020204" pitchFamily="34" charset="0"/>
              </a:rPr>
              <a:t>goverment</a:t>
            </a:r>
            <a:r>
              <a:rPr lang="en-US" sz="1200" noProof="0">
                <a:latin typeface="Arial" panose="020B0604020202020204" pitchFamily="34" charset="0"/>
              </a:rPr>
              <a:t>.</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Demands from local actors due to perceived impact on the environment arising from Ecopetrol's operations and activities.</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Demands to equalize the wages scales for energy transition activities with those of the hydrocarbons sector.</a:t>
            </a:r>
          </a:p>
          <a:p>
            <a:pPr marL="182563" indent="-182563" algn="just">
              <a:buFont typeface="Symbol" panose="05050102010706020507" pitchFamily="18" charset="2"/>
              <a:buChar char=""/>
              <a:tabLst>
                <a:tab pos="457200" algn="l"/>
              </a:tabLst>
            </a:pPr>
            <a:r>
              <a:rPr lang="en-US" sz="1200" noProof="0">
                <a:latin typeface="Arial" panose="020B0604020202020204" pitchFamily="34" charset="0"/>
              </a:rPr>
              <a:t>Actions by armed groups, organized crime, and/or common delinquency.</a:t>
            </a:r>
          </a:p>
          <a:p>
            <a:pPr marL="182563" indent="-182563" algn="just">
              <a:buFont typeface="Symbol" panose="05050102010706020507" pitchFamily="18" charset="2"/>
              <a:buChar char=""/>
              <a:tabLst>
                <a:tab pos="457200" algn="l"/>
              </a:tabLst>
            </a:pPr>
            <a:r>
              <a:rPr lang="en-US" sz="1200" noProof="0">
                <a:latin typeface="Arial" panose="020B0604020202020204" pitchFamily="34" charset="0"/>
              </a:rPr>
              <a:t>Inadequate management of human rights risks for Ecopetrol and the Group's companies.</a:t>
            </a:r>
          </a:p>
          <a:p>
            <a:pPr marL="182563" indent="-182563" algn="just">
              <a:buFont typeface="Symbol" panose="05050102010706020507" pitchFamily="18" charset="2"/>
              <a:buChar char=""/>
              <a:tabLst>
                <a:tab pos="457200" algn="l"/>
              </a:tabLst>
            </a:pPr>
            <a:r>
              <a:rPr lang="en-US" sz="1200" noProof="0">
                <a:latin typeface="Arial" panose="020B0604020202020204" pitchFamily="34" charset="0"/>
              </a:rPr>
              <a:t>Demands from leaders, community representatives and civil society organizations regarding respect for human rights by Ecopetrol and its subsidiaries.</a:t>
            </a:r>
          </a:p>
        </p:txBody>
      </p:sp>
      <p:sp>
        <p:nvSpPr>
          <p:cNvPr id="17" name="Rectángulo 16">
            <a:extLst>
              <a:ext uri="{FF2B5EF4-FFF2-40B4-BE49-F238E27FC236}">
                <a16:creationId xmlns:a16="http://schemas.microsoft.com/office/drawing/2014/main" id="{2DB7404A-9E62-BD12-A6DB-0645643CBFE8}"/>
              </a:ext>
            </a:extLst>
          </p:cNvPr>
          <p:cNvSpPr/>
          <p:nvPr/>
        </p:nvSpPr>
        <p:spPr>
          <a:xfrm>
            <a:off x="151933" y="4973269"/>
            <a:ext cx="11793902" cy="1699088"/>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151933" y="4946606"/>
            <a:ext cx="11741735" cy="1754326"/>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lvl="0" algn="just">
              <a:buFont typeface="Wingdings" panose="05000000000000000000" pitchFamily="2" charset="2"/>
              <a:buChar char=""/>
              <a:tabLst>
                <a:tab pos="457200" algn="l"/>
              </a:tabLst>
            </a:pPr>
            <a:r>
              <a:rPr lang="en-US" noProof="0">
                <a:latin typeface="Arial" panose="020B0604020202020204" pitchFamily="34" charset="0"/>
              </a:rPr>
              <a:t>Deferred or reduced production.</a:t>
            </a:r>
          </a:p>
          <a:p>
            <a:pPr lvl="0" algn="just">
              <a:buFont typeface="Wingdings" panose="05000000000000000000" pitchFamily="2" charset="2"/>
              <a:buChar char=""/>
              <a:tabLst>
                <a:tab pos="457200" algn="l"/>
              </a:tabLst>
            </a:pPr>
            <a:r>
              <a:rPr lang="en-US" noProof="0">
                <a:latin typeface="Arial" panose="020B0604020202020204" pitchFamily="34" charset="0"/>
              </a:rPr>
              <a:t>Suspension of contracts.</a:t>
            </a:r>
          </a:p>
          <a:p>
            <a:pPr lvl="0" algn="just">
              <a:buFont typeface="Wingdings" panose="05000000000000000000" pitchFamily="2" charset="2"/>
              <a:buChar char=""/>
              <a:tabLst>
                <a:tab pos="457200" algn="l"/>
              </a:tabLst>
            </a:pPr>
            <a:r>
              <a:rPr lang="en-US" noProof="0">
                <a:latin typeface="Arial" panose="020B0604020202020204" pitchFamily="34" charset="0"/>
              </a:rPr>
              <a:t>Damage or loss of products or assets.</a:t>
            </a:r>
          </a:p>
          <a:p>
            <a:pPr lvl="0" algn="just">
              <a:buFont typeface="Wingdings" panose="05000000000000000000" pitchFamily="2" charset="2"/>
              <a:buChar char=""/>
              <a:tabLst>
                <a:tab pos="457200" algn="l"/>
              </a:tabLst>
            </a:pPr>
            <a:r>
              <a:rPr lang="en-US" noProof="0">
                <a:latin typeface="Arial" panose="020B0604020202020204" pitchFamily="34" charset="0"/>
              </a:rPr>
              <a:t>Loss of man-hours.</a:t>
            </a:r>
          </a:p>
          <a:p>
            <a:pPr lvl="0" algn="just">
              <a:buFont typeface="Wingdings" panose="05000000000000000000" pitchFamily="2" charset="2"/>
              <a:buChar char=""/>
              <a:tabLst>
                <a:tab pos="457200" algn="l"/>
              </a:tabLst>
            </a:pPr>
            <a:r>
              <a:rPr lang="en-US" noProof="0">
                <a:latin typeface="Arial" panose="020B0604020202020204" pitchFamily="34" charset="0"/>
              </a:rPr>
              <a:t>Project or </a:t>
            </a:r>
            <a:r>
              <a:rPr lang="en-US">
                <a:latin typeface="Arial" panose="020B0604020202020204" pitchFamily="34" charset="0"/>
              </a:rPr>
              <a:t>operational </a:t>
            </a:r>
            <a:r>
              <a:rPr lang="en-US" err="1">
                <a:latin typeface="Arial" panose="020B0604020202020204" pitchFamily="34" charset="0"/>
              </a:rPr>
              <a:t>i</a:t>
            </a:r>
            <a:r>
              <a:rPr lang="en-US" noProof="0" err="1">
                <a:latin typeface="Arial" panose="020B0604020202020204" pitchFamily="34" charset="0"/>
              </a:rPr>
              <a:t>nfeasibility</a:t>
            </a:r>
            <a:r>
              <a:rPr lang="en-US" noProof="0">
                <a:latin typeface="Arial" panose="020B0604020202020204" pitchFamily="34" charset="0"/>
              </a:rPr>
              <a:t>, delays, or modifications in the scope, schedule, and costs.</a:t>
            </a:r>
          </a:p>
          <a:p>
            <a:pPr lvl="0" algn="just">
              <a:buFont typeface="Wingdings" panose="05000000000000000000" pitchFamily="2" charset="2"/>
              <a:buChar char=""/>
              <a:tabLst>
                <a:tab pos="457200" algn="l"/>
              </a:tabLst>
            </a:pPr>
            <a:r>
              <a:rPr lang="en-US" noProof="0">
                <a:latin typeface="Arial" panose="020B0604020202020204" pitchFamily="34" charset="0"/>
              </a:rPr>
              <a:t>Reputational impacts on the company in relation to its stakeholders.</a:t>
            </a:r>
          </a:p>
          <a:p>
            <a:pPr lvl="0" algn="just">
              <a:buFont typeface="Wingdings" panose="05000000000000000000" pitchFamily="2" charset="2"/>
              <a:buChar char=""/>
              <a:tabLst>
                <a:tab pos="457200" algn="l"/>
              </a:tabLst>
            </a:pPr>
            <a:r>
              <a:rPr lang="en-US" noProof="0">
                <a:latin typeface="Arial" panose="020B0604020202020204" pitchFamily="34" charset="0"/>
              </a:rPr>
              <a:t>Impact on the integrity of people, the environment, and communities.</a:t>
            </a:r>
          </a:p>
          <a:p>
            <a:pPr lvl="0" algn="just">
              <a:buFont typeface="Wingdings" panose="05000000000000000000" pitchFamily="2" charset="2"/>
              <a:buChar char=""/>
              <a:tabLst>
                <a:tab pos="457200" algn="l"/>
              </a:tabLst>
            </a:pPr>
            <a:r>
              <a:rPr lang="en-US" noProof="0">
                <a:latin typeface="Arial" panose="020B0604020202020204" pitchFamily="34" charset="0"/>
              </a:rPr>
              <a:t>Sanctions.</a:t>
            </a:r>
          </a:p>
          <a:p>
            <a:pPr lvl="0" algn="just">
              <a:buFont typeface="Wingdings" panose="05000000000000000000" pitchFamily="2" charset="2"/>
              <a:buChar char=""/>
              <a:tabLst>
                <a:tab pos="457200" algn="l"/>
              </a:tabLst>
            </a:pPr>
            <a:r>
              <a:rPr lang="en-US" noProof="0">
                <a:latin typeface="Arial" panose="020B0604020202020204" pitchFamily="34" charset="0"/>
              </a:rPr>
              <a:t>Reputational, financial, and legal impacts arising from human rights violations.</a:t>
            </a:r>
          </a:p>
        </p:txBody>
      </p:sp>
      <p:pic>
        <p:nvPicPr>
          <p:cNvPr id="3" name="Imagen 2" descr="Forma&#10;&#10;Descripción generada automáticamente con confianza baja">
            <a:extLst>
              <a:ext uri="{FF2B5EF4-FFF2-40B4-BE49-F238E27FC236}">
                <a16:creationId xmlns:a16="http://schemas.microsoft.com/office/drawing/2014/main" id="{CB3C6FBB-B3E3-EA49-873C-2434ED4F63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30" y="70311"/>
            <a:ext cx="635083" cy="635083"/>
          </a:xfrm>
          <a:prstGeom prst="rect">
            <a:avLst/>
          </a:prstGeom>
          <a:noFill/>
        </p:spPr>
      </p:pic>
      <p:sp>
        <p:nvSpPr>
          <p:cNvPr id="10" name="CuadroTexto 9">
            <a:extLst>
              <a:ext uri="{FF2B5EF4-FFF2-40B4-BE49-F238E27FC236}">
                <a16:creationId xmlns:a16="http://schemas.microsoft.com/office/drawing/2014/main" id="{209FBC79-8B27-3BA3-42D9-E6EE4E9579A5}"/>
              </a:ext>
            </a:extLst>
          </p:cNvPr>
          <p:cNvSpPr txBox="1"/>
          <p:nvPr/>
        </p:nvSpPr>
        <p:spPr>
          <a:xfrm>
            <a:off x="202761" y="1725548"/>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173939" y="4638829"/>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Tree>
    <p:extLst>
      <p:ext uri="{BB962C8B-B14F-4D97-AF65-F5344CB8AC3E}">
        <p14:creationId xmlns:p14="http://schemas.microsoft.com/office/powerpoint/2010/main" val="261913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719123" y="179339"/>
            <a:ext cx="9148777" cy="707886"/>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dirty="0"/>
              <a:t>10. </a:t>
            </a:r>
            <a:r>
              <a:rPr lang="en-US" dirty="0"/>
              <a:t>Major incidents with human, environmental, and operational consequences</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148000" y="1008190"/>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82449" y="2083998"/>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182449" y="4083523"/>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13" name="Rectángulo 12">
            <a:extLst>
              <a:ext uri="{FF2B5EF4-FFF2-40B4-BE49-F238E27FC236}">
                <a16:creationId xmlns:a16="http://schemas.microsoft.com/office/drawing/2014/main" id="{67937E46-C6A5-3FA7-DAB0-DBA174013FEA}"/>
              </a:ext>
            </a:extLst>
          </p:cNvPr>
          <p:cNvSpPr/>
          <p:nvPr/>
        </p:nvSpPr>
        <p:spPr>
          <a:xfrm>
            <a:off x="133850" y="1352211"/>
            <a:ext cx="11793903" cy="49039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55856" y="2427067"/>
            <a:ext cx="11771897" cy="1418657"/>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33850" y="1381197"/>
            <a:ext cx="11771896" cy="461665"/>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fontAlgn="ctr"/>
            <a:r>
              <a:rPr lang="en-US" sz="1200" noProof="0">
                <a:latin typeface="Arial" panose="020B0604020202020204" pitchFamily="34" charset="0"/>
              </a:rPr>
              <a:t>Accidental events resulting from operational causes or natural origin that generate HSE impacts with intense, severe, and widespread effects, resulting in losses or damage to human life, livelihoods, habitat, and/or business continuity.</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133850" y="2467446"/>
            <a:ext cx="11735735" cy="1384995"/>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Lack of awareness</a:t>
            </a:r>
            <a:r>
              <a:rPr lang="en-US" sz="1200">
                <a:latin typeface="Arial" panose="020B0604020202020204" pitchFamily="34" charset="0"/>
              </a:rPr>
              <a:t>s of, </a:t>
            </a:r>
            <a:r>
              <a:rPr lang="en-US" sz="1200" noProof="0">
                <a:latin typeface="Arial" panose="020B0604020202020204" pitchFamily="34" charset="0"/>
              </a:rPr>
              <a:t>or failure to integrate, the effects of climate change on Ecopetrol's critical assets.</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Insufficient coverage of training and verification of technical  HSE competencies in operations, assets, facilities, and other activities related to direct and indirect operations.</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Low internalization of HSE culture at all levels of the organization, with tolerance for unsafe behavior and weakness in incident prevention.</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Gaps in the management and supervision of contractors in relation to the company's HSE standards.</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Lack of integration of emerging technologies to prevent or mitigate HSE risks.</a:t>
            </a:r>
          </a:p>
          <a:p>
            <a:pPr marL="182563" indent="-182563" algn="just">
              <a:buFont typeface="Arial" panose="020B0604020202020204" pitchFamily="34" charset="0"/>
              <a:buChar char="•"/>
              <a:tabLst>
                <a:tab pos="457200" algn="l"/>
              </a:tabLst>
            </a:pPr>
            <a:r>
              <a:rPr lang="en-US" sz="1200" noProof="0">
                <a:latin typeface="Arial" panose="020B0604020202020204" pitchFamily="34" charset="0"/>
              </a:rPr>
              <a:t>Insufficient mitigation actions against external threats.</a:t>
            </a:r>
          </a:p>
        </p:txBody>
      </p:sp>
      <p:sp>
        <p:nvSpPr>
          <p:cNvPr id="17" name="Rectángulo 16">
            <a:extLst>
              <a:ext uri="{FF2B5EF4-FFF2-40B4-BE49-F238E27FC236}">
                <a16:creationId xmlns:a16="http://schemas.microsoft.com/office/drawing/2014/main" id="{2DB7404A-9E62-BD12-A6DB-0645643CBFE8}"/>
              </a:ext>
            </a:extLst>
          </p:cNvPr>
          <p:cNvSpPr/>
          <p:nvPr/>
        </p:nvSpPr>
        <p:spPr>
          <a:xfrm>
            <a:off x="153409" y="4471746"/>
            <a:ext cx="11793902" cy="1207444"/>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154486" y="4478860"/>
            <a:ext cx="11741735" cy="1200329"/>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marL="182563" lvl="1" indent="-182563" algn="just">
              <a:buFont typeface="Arial" panose="020B0604020202020204" pitchFamily="34" charset="0"/>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Interruption of critical operations. </a:t>
            </a:r>
          </a:p>
          <a:p>
            <a:pPr marL="182563" lvl="1" indent="-182563" algn="just">
              <a:buFont typeface="Arial" panose="020B0604020202020204" pitchFamily="34" charset="0"/>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Impact on the health and safety of workers and communities.</a:t>
            </a:r>
          </a:p>
          <a:p>
            <a:pPr marL="182563" lvl="1" indent="-182563" algn="just">
              <a:buFont typeface="Arial" panose="020B0604020202020204" pitchFamily="34" charset="0"/>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Environmental damage with legal and reputational consequences.</a:t>
            </a:r>
          </a:p>
          <a:p>
            <a:pPr marL="182563" lvl="1" indent="-182563" algn="just">
              <a:buFont typeface="Arial" panose="020B0604020202020204" pitchFamily="34" charset="0"/>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Loss of trust among stakeholders and authorities.</a:t>
            </a:r>
          </a:p>
          <a:p>
            <a:pPr marL="182563" lvl="1" indent="-182563" algn="just">
              <a:buFont typeface="Arial" panose="020B0604020202020204" pitchFamily="34" charset="0"/>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Misalignment with strategic goals and ESG commitments.</a:t>
            </a:r>
          </a:p>
          <a:p>
            <a:pPr marL="182563" lvl="1" indent="-182563" algn="just">
              <a:buFont typeface="Arial" panose="020B0604020202020204" pitchFamily="34" charset="0"/>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Reputation and operating licenses at risk due to poorly managed HSE incidents or incidents perceived as negligence.</a:t>
            </a:r>
          </a:p>
        </p:txBody>
      </p:sp>
      <p:pic>
        <p:nvPicPr>
          <p:cNvPr id="2" name="Imagen 1" descr="Forma&#10;&#10;Descripción generada automáticamente con confianza baja">
            <a:extLst>
              <a:ext uri="{FF2B5EF4-FFF2-40B4-BE49-F238E27FC236}">
                <a16:creationId xmlns:a16="http://schemas.microsoft.com/office/drawing/2014/main" id="{F161BE2A-6ADC-B8D2-18BD-68E461E198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486" y="202905"/>
            <a:ext cx="606394" cy="606394"/>
          </a:xfrm>
          <a:prstGeom prst="rect">
            <a:avLst/>
          </a:prstGeom>
          <a:noFill/>
        </p:spPr>
      </p:pic>
    </p:spTree>
    <p:extLst>
      <p:ext uri="{BB962C8B-B14F-4D97-AF65-F5344CB8AC3E}">
        <p14:creationId xmlns:p14="http://schemas.microsoft.com/office/powerpoint/2010/main" val="178938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625945" y="97631"/>
            <a:ext cx="11444302" cy="400110"/>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dirty="0"/>
              <a:t>11. </a:t>
            </a:r>
            <a:r>
              <a:rPr lang="en-US" dirty="0"/>
              <a:t>Erosion of digital trust and operational disruption arising from cyber threats</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146339" y="564755"/>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47216" y="1778765"/>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3" name="Rectángulo 12">
            <a:extLst>
              <a:ext uri="{FF2B5EF4-FFF2-40B4-BE49-F238E27FC236}">
                <a16:creationId xmlns:a16="http://schemas.microsoft.com/office/drawing/2014/main" id="{67937E46-C6A5-3FA7-DAB0-DBA174013FEA}"/>
              </a:ext>
            </a:extLst>
          </p:cNvPr>
          <p:cNvSpPr/>
          <p:nvPr/>
        </p:nvSpPr>
        <p:spPr>
          <a:xfrm>
            <a:off x="143668" y="847522"/>
            <a:ext cx="11764840" cy="856398"/>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44679" y="2101161"/>
            <a:ext cx="11771897" cy="244800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43668" y="853809"/>
            <a:ext cx="11771896" cy="1015663"/>
          </a:xfrm>
          <a:prstGeom prst="rect">
            <a:avLst/>
          </a:prstGeom>
          <a:noFill/>
        </p:spPr>
        <p:txBody>
          <a:bodyPr wrap="square" lIns="91440" tIns="45720" rIns="91440" bIns="45720" rtlCol="0" anchor="t">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a:tabLst>
                <a:tab pos="457200" algn="l"/>
              </a:tabLst>
            </a:pPr>
            <a:r>
              <a:rPr lang="en-US" sz="1200" noProof="0">
                <a:latin typeface="Arial"/>
                <a:ea typeface="Calibri"/>
                <a:cs typeface="Calibri"/>
              </a:rPr>
              <a:t>Possible impact on or weakening of Ecopetrol's digital trust, resulting from its exposure to cyber threats or incidents that could cause interruptions in the operation of Information Technology and/or Operational Technology (IT/OT), with severe impact, leakage or loss of classified or confidential strategic information, digital fraud, system manipulation, regulatory sanctions, and/or reputational damage. This is framed within a global digital environment characterized by the rapid emergence and evolution of emerging technologies such as artificial intelligence, quantum capabilities, data analytics, among others.</a:t>
            </a:r>
            <a:endParaRPr lang="en-US" sz="1200" noProof="0">
              <a:latin typeface="Arial"/>
            </a:endParaRPr>
          </a:p>
          <a:p>
            <a:pPr algn="just">
              <a:tabLst>
                <a:tab pos="457200" algn="l"/>
              </a:tabLst>
            </a:pPr>
            <a:endParaRPr lang="en-US" sz="1200" noProof="0">
              <a:latin typeface="Arial"/>
              <a:ea typeface="Calibri"/>
              <a:cs typeface="Calibri"/>
            </a:endParaRPr>
          </a:p>
        </p:txBody>
      </p:sp>
      <p:sp>
        <p:nvSpPr>
          <p:cNvPr id="16" name="CuadroTexto 15">
            <a:extLst>
              <a:ext uri="{FF2B5EF4-FFF2-40B4-BE49-F238E27FC236}">
                <a16:creationId xmlns:a16="http://schemas.microsoft.com/office/drawing/2014/main" id="{5481F31D-ACAC-69BE-A61C-5CEC39EC12F8}"/>
              </a:ext>
            </a:extLst>
          </p:cNvPr>
          <p:cNvSpPr txBox="1"/>
          <p:nvPr/>
        </p:nvSpPr>
        <p:spPr>
          <a:xfrm>
            <a:off x="136979" y="2208253"/>
            <a:ext cx="11764840" cy="2492990"/>
          </a:xfrm>
          <a:prstGeom prst="rect">
            <a:avLst/>
          </a:prstGeom>
          <a:noFill/>
        </p:spPr>
        <p:txBody>
          <a:bodyPr wrap="square" lIns="91440" tIns="45720" rIns="91440" bIns="45720" rtlCol="0" anchor="t">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indent="-182563" algn="just">
              <a:buFont typeface="Arial" panose="020B0604020202020204" pitchFamily="34" charset="0"/>
              <a:buChar char="•"/>
              <a:tabLst>
                <a:tab pos="457200" algn="l"/>
              </a:tabLst>
            </a:pPr>
            <a:r>
              <a:rPr lang="en-US" sz="1200" noProof="0" dirty="0">
                <a:latin typeface="Arial" panose="020B0604020202020204" pitchFamily="34" charset="0"/>
              </a:rPr>
              <a:t>Absence of corporate governance in the convergence between IT (Information Technology) and OT (Operational Technology).</a:t>
            </a: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Technological obsolescence of operational technology (OT) and information technology (IT) cyber assets.</a:t>
            </a: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Sophisticated attacks (unknown, based on the use of new technologies), difficult to detect, which overcome existing defenses and/or knowledge. </a:t>
            </a:r>
            <a:endParaRPr lang="en-US" sz="1200" noProof="0" dirty="0">
              <a:latin typeface="Arial" panose="020B0604020202020204" pitchFamily="34" charset="0"/>
            </a:endParaRP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Growth in threats or risks generated by the incorporation of new technologies into the digital ecosystem without adequate levels of cyber protection.</a:t>
            </a:r>
            <a:endParaRPr lang="en-US" sz="1200" noProof="0" dirty="0">
              <a:latin typeface="Arial" panose="020B0604020202020204" pitchFamily="34" charset="0"/>
              <a:ea typeface="Calibri"/>
            </a:endParaRP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Breaches in privacy management that compromise the protection of personal data in the business group.</a:t>
            </a:r>
            <a:endParaRPr lang="en-US" sz="1200" noProof="0" dirty="0">
              <a:latin typeface="Arial" panose="020B0604020202020204" pitchFamily="34" charset="0"/>
            </a:endParaRP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Absence of comprehensive data governance and program.</a:t>
            </a:r>
            <a:endParaRPr lang="en-US" sz="1200" noProof="0" dirty="0">
              <a:latin typeface="Arial" panose="020B0604020202020204" pitchFamily="34" charset="0"/>
              <a:ea typeface="Calibri"/>
            </a:endParaRP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Limited efforts to incorporate cybersecurity and </a:t>
            </a:r>
            <a:r>
              <a:rPr lang="en-US" sz="1200" noProof="0" dirty="0" err="1">
                <a:solidFill>
                  <a:schemeClr val="tx1">
                    <a:lumMod val="50000"/>
                    <a:lumOff val="50000"/>
                  </a:schemeClr>
                </a:solidFill>
                <a:latin typeface="Arial" panose="020B0604020202020204" pitchFamily="34" charset="0"/>
                <a:ea typeface="Calibri"/>
              </a:rPr>
              <a:t>cyberdefense</a:t>
            </a:r>
            <a:r>
              <a:rPr lang="en-US" sz="1200" noProof="0" dirty="0">
                <a:solidFill>
                  <a:schemeClr val="tx1">
                    <a:lumMod val="50000"/>
                    <a:lumOff val="50000"/>
                  </a:schemeClr>
                </a:solidFill>
                <a:latin typeface="Arial" panose="020B0604020202020204" pitchFamily="34" charset="0"/>
                <a:ea typeface="Calibri"/>
              </a:rPr>
              <a:t> practices in the implementation of new digital capabilities and/or key IT/OT third-party contracts without incorporating cybersecurity requirements at Ecopetrol. </a:t>
            </a:r>
            <a:endParaRPr lang="en-US" sz="1200" noProof="0" dirty="0">
              <a:latin typeface="Arial" panose="020B0604020202020204" pitchFamily="34" charset="0"/>
              <a:ea typeface="Calibri"/>
            </a:endParaRP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High levels of dependence and cyber exposure of key third parties in our supply chain.</a:t>
            </a:r>
            <a:endParaRPr lang="en-US" sz="1200" noProof="0" dirty="0">
              <a:latin typeface="Arial" panose="020B0604020202020204" pitchFamily="34" charset="0"/>
            </a:endParaRP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Deficiencies in the management of employee and/or third-party behavior, identity, and access. </a:t>
            </a: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Gaps in cybersecurity and cyber defense governance that limit the function and relationship with senior management. </a:t>
            </a:r>
            <a:endParaRPr lang="en-US" sz="1200" noProof="0" dirty="0">
              <a:latin typeface="Arial" panose="020B0604020202020204" pitchFamily="34" charset="0"/>
            </a:endParaRPr>
          </a:p>
          <a:p>
            <a:pPr marL="182563" indent="-182563" algn="just">
              <a:buFont typeface="Arial" panose="020B0604020202020204" pitchFamily="34" charset="0"/>
              <a:buChar char="•"/>
              <a:tabLst>
                <a:tab pos="457200" algn="l"/>
              </a:tabLst>
            </a:pPr>
            <a:r>
              <a:rPr lang="en-US" sz="1200" noProof="0" dirty="0">
                <a:solidFill>
                  <a:schemeClr val="tx1">
                    <a:lumMod val="50000"/>
                    <a:lumOff val="50000"/>
                  </a:schemeClr>
                </a:solidFill>
                <a:latin typeface="Arial" panose="020B0604020202020204" pitchFamily="34" charset="0"/>
                <a:ea typeface="Calibri"/>
              </a:rPr>
              <a:t>Low level of opportunity in identifying and responding to incidents.</a:t>
            </a:r>
            <a:endParaRPr lang="en-US" sz="1200" noProof="0" dirty="0">
              <a:solidFill>
                <a:schemeClr val="tx1">
                  <a:lumMod val="50000"/>
                  <a:lumOff val="50000"/>
                </a:schemeClr>
              </a:solidFill>
              <a:latin typeface="Arial" panose="020B0604020202020204" pitchFamily="34" charset="0"/>
            </a:endParaRPr>
          </a:p>
        </p:txBody>
      </p:sp>
      <p:sp>
        <p:nvSpPr>
          <p:cNvPr id="17" name="Rectángulo 16">
            <a:extLst>
              <a:ext uri="{FF2B5EF4-FFF2-40B4-BE49-F238E27FC236}">
                <a16:creationId xmlns:a16="http://schemas.microsoft.com/office/drawing/2014/main" id="{2DB7404A-9E62-BD12-A6DB-0645643CBFE8}"/>
              </a:ext>
            </a:extLst>
          </p:cNvPr>
          <p:cNvSpPr/>
          <p:nvPr/>
        </p:nvSpPr>
        <p:spPr>
          <a:xfrm>
            <a:off x="143669" y="4972158"/>
            <a:ext cx="11774364" cy="162780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132485" y="4907688"/>
            <a:ext cx="11636606" cy="1754326"/>
          </a:xfrm>
          <a:prstGeom prst="rect">
            <a:avLst/>
          </a:prstGeom>
          <a:noFill/>
        </p:spPr>
        <p:txBody>
          <a:bodyPr wrap="square" lIns="91440" tIns="45720" rIns="91440" bIns="45720" rtlCol="0" anchor="t">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marL="182245" indent="-182245">
              <a:tabLst>
                <a:tab pos="457200" algn="l"/>
              </a:tabLst>
            </a:pPr>
            <a:r>
              <a:rPr lang="en-US" noProof="0">
                <a:latin typeface="Arial"/>
                <a:ea typeface="Calibri"/>
                <a:cs typeface="Calibri"/>
              </a:rPr>
              <a:t>Financial losses </a:t>
            </a:r>
            <a:endParaRPr lang="en-US" noProof="0">
              <a:latin typeface="Arial"/>
            </a:endParaRPr>
          </a:p>
          <a:p>
            <a:pPr marL="182245" indent="-182245">
              <a:tabLst>
                <a:tab pos="457200" algn="l"/>
              </a:tabLst>
            </a:pPr>
            <a:r>
              <a:rPr lang="en-US" noProof="0">
                <a:latin typeface="Arial"/>
                <a:ea typeface="Calibri"/>
                <a:cs typeface="Calibri"/>
              </a:rPr>
              <a:t>Partial or total loss of information classified as: classified or confidential. </a:t>
            </a:r>
            <a:endParaRPr lang="en-US" noProof="0">
              <a:latin typeface="Arial"/>
            </a:endParaRPr>
          </a:p>
          <a:p>
            <a:pPr marL="182245" indent="-182245">
              <a:tabLst>
                <a:tab pos="457200" algn="l"/>
              </a:tabLst>
            </a:pPr>
            <a:r>
              <a:rPr lang="en-US" noProof="0">
                <a:latin typeface="Arial"/>
                <a:ea typeface="Calibri"/>
                <a:cs typeface="Calibri"/>
              </a:rPr>
              <a:t>Operational disruptions to critical infrastructure.</a:t>
            </a:r>
            <a:endParaRPr lang="en-US" noProof="0">
              <a:latin typeface="Arial"/>
            </a:endParaRPr>
          </a:p>
          <a:p>
            <a:pPr marL="182245" indent="-182245">
              <a:tabLst>
                <a:tab pos="457200" algn="l"/>
              </a:tabLst>
            </a:pPr>
            <a:r>
              <a:rPr lang="en-US" noProof="0">
                <a:latin typeface="Arial"/>
                <a:ea typeface="Calibri"/>
                <a:cs typeface="Calibri"/>
              </a:rPr>
              <a:t>Theft of intellectual property and/or trade secrets. </a:t>
            </a:r>
            <a:endParaRPr lang="en-US" noProof="0">
              <a:latin typeface="Arial"/>
            </a:endParaRPr>
          </a:p>
          <a:p>
            <a:pPr marL="182245" indent="-182245">
              <a:tabLst>
                <a:tab pos="457200" algn="l"/>
              </a:tabLst>
            </a:pPr>
            <a:r>
              <a:rPr lang="en-US" noProof="0">
                <a:latin typeface="Arial"/>
                <a:ea typeface="Calibri"/>
                <a:cs typeface="Calibri"/>
              </a:rPr>
              <a:t>Penalties or fines.</a:t>
            </a:r>
            <a:endParaRPr lang="en-US" noProof="0">
              <a:latin typeface="Arial"/>
            </a:endParaRPr>
          </a:p>
          <a:p>
            <a:pPr marL="182245" indent="-182245">
              <a:tabLst>
                <a:tab pos="457200" algn="l"/>
              </a:tabLst>
            </a:pPr>
            <a:r>
              <a:rPr lang="en-US" noProof="0">
                <a:latin typeface="Arial"/>
                <a:ea typeface="Calibri"/>
                <a:cs typeface="Calibri"/>
              </a:rPr>
              <a:t>Lawsuits and/or legal liabilities for breach of commitments.</a:t>
            </a:r>
            <a:endParaRPr lang="en-US" noProof="0">
              <a:latin typeface="Arial"/>
            </a:endParaRPr>
          </a:p>
          <a:p>
            <a:pPr marL="182245" indent="-182245">
              <a:tabLst>
                <a:tab pos="457200" algn="l"/>
              </a:tabLst>
            </a:pPr>
            <a:r>
              <a:rPr lang="en-US" noProof="0">
                <a:latin typeface="Arial"/>
                <a:ea typeface="Calibri"/>
                <a:cs typeface="Calibri"/>
              </a:rPr>
              <a:t>Loss of trust among stakeholders.</a:t>
            </a:r>
            <a:endParaRPr lang="en-US" noProof="0">
              <a:latin typeface="Arial"/>
              <a:ea typeface="Calibri"/>
              <a:cs typeface="Arial"/>
            </a:endParaRPr>
          </a:p>
          <a:p>
            <a:pPr marL="182245" indent="-182245">
              <a:tabLst>
                <a:tab pos="457200" algn="l"/>
              </a:tabLst>
            </a:pPr>
            <a:r>
              <a:rPr lang="en-US" noProof="0">
                <a:latin typeface="Arial"/>
                <a:ea typeface="Calibri"/>
                <a:cs typeface="Calibri"/>
              </a:rPr>
              <a:t>Damage to the company's reputation.</a:t>
            </a:r>
            <a:endParaRPr lang="en-US" noProof="0">
              <a:latin typeface="Arial"/>
              <a:ea typeface="Calibri"/>
              <a:cs typeface="Arial"/>
            </a:endParaRPr>
          </a:p>
          <a:p>
            <a:pPr marL="182245" indent="-182245">
              <a:tabLst>
                <a:tab pos="457200" algn="l"/>
              </a:tabLst>
            </a:pPr>
            <a:r>
              <a:rPr lang="en-US" noProof="0">
                <a:latin typeface="Arial"/>
                <a:ea typeface="Calibri"/>
                <a:cs typeface="Calibri"/>
              </a:rPr>
              <a:t>Environmental impacts.  </a:t>
            </a:r>
            <a:endParaRPr lang="en-US" noProof="0">
              <a:latin typeface="Arial" panose="020B0604020202020204" pitchFamily="34" charset="0"/>
            </a:endParaRPr>
          </a:p>
        </p:txBody>
      </p:sp>
      <p:pic>
        <p:nvPicPr>
          <p:cNvPr id="3" name="Imagen 2" descr="Forma&#10;&#10;Descripción generada automáticamente con confianza baja">
            <a:extLst>
              <a:ext uri="{FF2B5EF4-FFF2-40B4-BE49-F238E27FC236}">
                <a16:creationId xmlns:a16="http://schemas.microsoft.com/office/drawing/2014/main" id="{28AD9FC7-FE3C-EF6D-CC60-93F3CD4C14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40" y="13496"/>
            <a:ext cx="511230" cy="511230"/>
          </a:xfrm>
          <a:prstGeom prst="rect">
            <a:avLst/>
          </a:prstGeom>
          <a:noFill/>
        </p:spPr>
      </p:pic>
      <p:sp>
        <p:nvSpPr>
          <p:cNvPr id="11" name="CuadroTexto 10">
            <a:extLst>
              <a:ext uri="{FF2B5EF4-FFF2-40B4-BE49-F238E27FC236}">
                <a16:creationId xmlns:a16="http://schemas.microsoft.com/office/drawing/2014/main" id="{E0DB7C48-DB0B-B59E-FFDF-9E66B2559E14}"/>
              </a:ext>
            </a:extLst>
          </p:cNvPr>
          <p:cNvSpPr txBox="1"/>
          <p:nvPr/>
        </p:nvSpPr>
        <p:spPr>
          <a:xfrm>
            <a:off x="117645" y="4610309"/>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Tree>
    <p:extLst>
      <p:ext uri="{BB962C8B-B14F-4D97-AF65-F5344CB8AC3E}">
        <p14:creationId xmlns:p14="http://schemas.microsoft.com/office/powerpoint/2010/main" val="412873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0CB5F7D-ED9C-2D13-79CF-01C9344FF903}"/>
              </a:ext>
            </a:extLst>
          </p:cNvPr>
          <p:cNvSpPr/>
          <p:nvPr/>
        </p:nvSpPr>
        <p:spPr>
          <a:xfrm>
            <a:off x="0" y="0"/>
            <a:ext cx="12192000" cy="6858000"/>
          </a:xfrm>
          <a:prstGeom prst="rect">
            <a:avLst/>
          </a:prstGeom>
          <a:gradFill flip="none" rotWithShape="1">
            <a:gsLst>
              <a:gs pos="0">
                <a:srgbClr val="00B8EE"/>
              </a:gs>
              <a:gs pos="99000">
                <a:srgbClr val="04CF74"/>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8" name="Imagen 7">
            <a:extLst>
              <a:ext uri="{FF2B5EF4-FFF2-40B4-BE49-F238E27FC236}">
                <a16:creationId xmlns:a16="http://schemas.microsoft.com/office/drawing/2014/main" id="{1B332FC5-A3C7-A13B-9619-86E4F02AE9F8}"/>
              </a:ext>
            </a:extLst>
          </p:cNvPr>
          <p:cNvPicPr>
            <a:picLocks noChangeAspect="1"/>
          </p:cNvPicPr>
          <p:nvPr/>
        </p:nvPicPr>
        <p:blipFill>
          <a:blip r:embed="rId2"/>
          <a:stretch>
            <a:fillRect/>
          </a:stretch>
        </p:blipFill>
        <p:spPr>
          <a:xfrm>
            <a:off x="2209800" y="2533415"/>
            <a:ext cx="7772400" cy="1791170"/>
          </a:xfrm>
          <a:prstGeom prst="rect">
            <a:avLst/>
          </a:prstGeom>
        </p:spPr>
      </p:pic>
    </p:spTree>
    <p:extLst>
      <p:ext uri="{BB962C8B-B14F-4D97-AF65-F5344CB8AC3E}">
        <p14:creationId xmlns:p14="http://schemas.microsoft.com/office/powerpoint/2010/main" val="197739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El contenido generado por IA puede ser incorrecto.">
            <a:extLst>
              <a:ext uri="{FF2B5EF4-FFF2-40B4-BE49-F238E27FC236}">
                <a16:creationId xmlns:a16="http://schemas.microsoft.com/office/drawing/2014/main" id="{E6603F42-D58C-1E88-517B-5029C800534B}"/>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6668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628470" y="157370"/>
            <a:ext cx="9258480" cy="707886"/>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a:t>1. Lagging on commitments to mitigate climate change, water neutrality, and biodiversity related to market and stakeholder expectations</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98925" y="2233392"/>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216158" y="4544995"/>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pic>
        <p:nvPicPr>
          <p:cNvPr id="12" name="Imagen 11" descr="Forma&#10;&#10;Descripción generada automáticamente con confianza baja">
            <a:extLst>
              <a:ext uri="{FF2B5EF4-FFF2-40B4-BE49-F238E27FC236}">
                <a16:creationId xmlns:a16="http://schemas.microsoft.com/office/drawing/2014/main" id="{F4414572-2BCF-8EDD-8E97-6AB88EDBF1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617" y="211375"/>
            <a:ext cx="531953" cy="531953"/>
          </a:xfrm>
          <a:prstGeom prst="rect">
            <a:avLst/>
          </a:prstGeom>
          <a:noFill/>
        </p:spPr>
      </p:pic>
      <p:sp>
        <p:nvSpPr>
          <p:cNvPr id="13" name="Rectángulo 12">
            <a:extLst>
              <a:ext uri="{FF2B5EF4-FFF2-40B4-BE49-F238E27FC236}">
                <a16:creationId xmlns:a16="http://schemas.microsoft.com/office/drawing/2014/main" id="{67937E46-C6A5-3FA7-DAB0-DBA174013FEA}"/>
              </a:ext>
            </a:extLst>
          </p:cNvPr>
          <p:cNvSpPr/>
          <p:nvPr/>
        </p:nvSpPr>
        <p:spPr>
          <a:xfrm>
            <a:off x="188045" y="1333469"/>
            <a:ext cx="11793903" cy="716821"/>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78205" y="2591655"/>
            <a:ext cx="11771897" cy="1656495"/>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78205" y="1347307"/>
            <a:ext cx="11771896" cy="646331"/>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a:lnSpc>
                <a:spcPct val="100000"/>
              </a:lnSpc>
            </a:pPr>
            <a:r>
              <a:rPr lang="en-US" sz="1200" noProof="0">
                <a:latin typeface="Arial" panose="020B0604020202020204" pitchFamily="34" charset="0"/>
              </a:rPr>
              <a:t>Ecopetrol's lag in implementing commitments and obligations related to market and stakeholder expectations, associated with the promise to generate value with sustainability in the topics of climate change, water neutrality, and biodiversity for its business lines in the context of the energy transition, industry demands, changing environmental conditions, growing regulatory requirements, and pressure to achieve financial goals.</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216305" y="2635717"/>
            <a:ext cx="11626003" cy="1785104"/>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indent="-182563" algn="just">
              <a:buFont typeface="Arial" panose="020B0604020202020204" pitchFamily="34" charset="0"/>
              <a:buChar char="•"/>
            </a:pPr>
            <a:r>
              <a:rPr lang="en-US" sz="1200" noProof="0" dirty="0">
                <a:latin typeface="Arial" panose="020B0604020202020204" pitchFamily="34" charset="0"/>
              </a:rPr>
              <a:t>Operational infrastructure with low resilience to changing environmental conditions.</a:t>
            </a:r>
          </a:p>
          <a:p>
            <a:pPr marL="182563" indent="-182563" algn="just">
              <a:buFont typeface="Arial" panose="020B0604020202020204" pitchFamily="34" charset="0"/>
              <a:buChar char="•"/>
            </a:pPr>
            <a:r>
              <a:rPr lang="en-US" sz="1200" noProof="0" dirty="0">
                <a:latin typeface="Arial" panose="020B0604020202020204" pitchFamily="34" charset="0"/>
              </a:rPr>
              <a:t>Limitations in the timely and efficient incorporation of technologies to reduce emissions and manage water by business lines.</a:t>
            </a:r>
          </a:p>
          <a:p>
            <a:pPr marL="182563" indent="-182563" algn="just">
              <a:buFont typeface="Arial" panose="020B0604020202020204" pitchFamily="34" charset="0"/>
              <a:buChar char="•"/>
            </a:pPr>
            <a:r>
              <a:rPr lang="en-US" sz="1200" noProof="0" dirty="0">
                <a:latin typeface="Arial" panose="020B0604020202020204" pitchFamily="34" charset="0"/>
              </a:rPr>
              <a:t>Lack of knowledge or limited monitoring of the issuance of new regulations, requirements, or additional demands.</a:t>
            </a:r>
          </a:p>
          <a:p>
            <a:pPr marL="182563" indent="-182563" algn="just">
              <a:buFont typeface="Arial" panose="020B0604020202020204" pitchFamily="34" charset="0"/>
              <a:buChar char="•"/>
            </a:pPr>
            <a:r>
              <a:rPr lang="en-US" sz="1200" noProof="0" dirty="0">
                <a:latin typeface="Arial" panose="020B0604020202020204" pitchFamily="34" charset="0"/>
              </a:rPr>
              <a:t>Modification and/or updating of corporate strategy that affects medium- and long-term commitments.</a:t>
            </a:r>
          </a:p>
          <a:p>
            <a:pPr marL="182563" indent="-182563" algn="just">
              <a:buFont typeface="Arial" panose="020B0604020202020204" pitchFamily="34" charset="0"/>
              <a:buChar char="•"/>
            </a:pPr>
            <a:r>
              <a:rPr lang="en-US" sz="1200" noProof="0" dirty="0">
                <a:latin typeface="Arial" panose="020B0604020202020204" pitchFamily="34" charset="0"/>
              </a:rPr>
              <a:t>Questioning from stakeholders that could affect the company's reputation and/or lower its ratings on radars.</a:t>
            </a:r>
          </a:p>
          <a:p>
            <a:pPr marL="182563" indent="-182563" algn="just">
              <a:buFont typeface="Arial" panose="020B0604020202020204" pitchFamily="34" charset="0"/>
              <a:buChar char="•"/>
            </a:pPr>
            <a:r>
              <a:rPr lang="en-US" sz="1200" noProof="0" dirty="0">
                <a:latin typeface="Arial" panose="020B0604020202020204" pitchFamily="34" charset="0"/>
              </a:rPr>
              <a:t>Lack of alignment among the areas involved in complying with the plans defined in the roadmaps.</a:t>
            </a:r>
          </a:p>
          <a:p>
            <a:pPr marL="182563" indent="-182563" algn="just">
              <a:buFont typeface="Arial" panose="020B0604020202020204" pitchFamily="34" charset="0"/>
              <a:buChar char="•"/>
            </a:pPr>
            <a:r>
              <a:rPr lang="en-US" sz="1200" noProof="0" dirty="0">
                <a:latin typeface="Arial" panose="020B0604020202020204" pitchFamily="34" charset="0"/>
              </a:rPr>
              <a:t>Lack of integration of extreme climate scenarios into strategic planning. </a:t>
            </a:r>
          </a:p>
          <a:p>
            <a:pPr marL="182563" indent="-182563" algn="just">
              <a:buFont typeface="Arial" panose="020B0604020202020204" pitchFamily="34" charset="0"/>
              <a:buChar char="•"/>
            </a:pPr>
            <a:r>
              <a:rPr lang="en-US" sz="1200" noProof="0" dirty="0">
                <a:latin typeface="Arial" panose="020B0604020202020204" pitchFamily="34" charset="0"/>
              </a:rPr>
              <a:t>Insufficient knowledge of the impacts associated with natural capital that may affect the fulfillment of goals, commitments, or expectations</a:t>
            </a:r>
            <a:r>
              <a:rPr lang="en-US" sz="1300" noProof="0" dirty="0">
                <a:latin typeface="Arial" panose="020B0604020202020204" pitchFamily="34" charset="0"/>
              </a:rPr>
              <a:t>.</a:t>
            </a:r>
          </a:p>
          <a:p>
            <a:pPr marL="182563" indent="-182563" algn="just">
              <a:buFont typeface="Arial" panose="020B0604020202020204" pitchFamily="34" charset="0"/>
              <a:buChar char="•"/>
            </a:pPr>
            <a:endParaRPr lang="en-US" sz="1300" noProof="0" dirty="0">
              <a:latin typeface="Arial" panose="020B0604020202020204" pitchFamily="34" charset="0"/>
            </a:endParaRPr>
          </a:p>
        </p:txBody>
      </p:sp>
      <p:sp>
        <p:nvSpPr>
          <p:cNvPr id="17" name="Rectángulo 16">
            <a:extLst>
              <a:ext uri="{FF2B5EF4-FFF2-40B4-BE49-F238E27FC236}">
                <a16:creationId xmlns:a16="http://schemas.microsoft.com/office/drawing/2014/main" id="{2DB7404A-9E62-BD12-A6DB-0645643CBFE8}"/>
              </a:ext>
            </a:extLst>
          </p:cNvPr>
          <p:cNvSpPr/>
          <p:nvPr/>
        </p:nvSpPr>
        <p:spPr>
          <a:xfrm>
            <a:off x="188045" y="4923153"/>
            <a:ext cx="11793902" cy="146812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214128" y="4956756"/>
            <a:ext cx="11741735" cy="1384995"/>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algn="just"/>
            <a:r>
              <a:rPr lang="en-US" noProof="0">
                <a:latin typeface="Arial" panose="020B0604020202020204" pitchFamily="34" charset="0"/>
              </a:rPr>
              <a:t>Reputational damage among investors, ESG rating agencies, stakeholders, and communities.</a:t>
            </a:r>
          </a:p>
          <a:p>
            <a:pPr algn="just"/>
            <a:r>
              <a:rPr lang="en-US" noProof="0">
                <a:latin typeface="Arial" panose="020B0604020202020204" pitchFamily="34" charset="0"/>
              </a:rPr>
              <a:t>Decreased confidence in the company's environmental management.</a:t>
            </a:r>
          </a:p>
          <a:p>
            <a:pPr algn="just"/>
            <a:r>
              <a:rPr lang="en-US" noProof="0">
                <a:latin typeface="Arial" panose="020B0604020202020204" pitchFamily="34" charset="0"/>
              </a:rPr>
              <a:t>Reduced competitiveness compared to peers who are advancing more rapidly in environmental commitments.</a:t>
            </a:r>
          </a:p>
          <a:p>
            <a:pPr algn="just"/>
            <a:r>
              <a:rPr lang="en-US" noProof="0">
                <a:latin typeface="Arial" panose="020B0604020202020204" pitchFamily="34" charset="0"/>
              </a:rPr>
              <a:t>Penalties, fines, or operational restrictions resulting from non-compliance with national or international environmental regulations.</a:t>
            </a:r>
          </a:p>
          <a:p>
            <a:pPr algn="just"/>
            <a:r>
              <a:rPr lang="en-US" noProof="0">
                <a:latin typeface="Arial" panose="020B0604020202020204" pitchFamily="34" charset="0"/>
              </a:rPr>
              <a:t>Loss of positioning in sustainability indices, affecting the financial market's perception and valuation of the company.</a:t>
            </a:r>
          </a:p>
          <a:p>
            <a:pPr algn="just"/>
            <a:r>
              <a:rPr lang="en-US" noProof="0">
                <a:latin typeface="Arial" panose="020B0604020202020204" pitchFamily="34" charset="0"/>
              </a:rPr>
              <a:t>Limitations on access to green or sustainable financing.</a:t>
            </a:r>
          </a:p>
          <a:p>
            <a:pPr algn="just"/>
            <a:r>
              <a:rPr lang="en-US" noProof="0">
                <a:latin typeface="Arial" panose="020B0604020202020204" pitchFamily="34" charset="0"/>
              </a:rPr>
              <a:t>Greater exposure to physical risks, which can impact operational continuity, production costs, and the resilience of critical assets.</a:t>
            </a:r>
            <a:endParaRPr lang="en-US" sz="1300" noProof="0">
              <a:latin typeface="Arial" panose="020B0604020202020204" pitchFamily="34" charset="0"/>
            </a:endParaRPr>
          </a:p>
        </p:txBody>
      </p:sp>
      <p:sp>
        <p:nvSpPr>
          <p:cNvPr id="9" name="CuadroTexto 8">
            <a:extLst>
              <a:ext uri="{FF2B5EF4-FFF2-40B4-BE49-F238E27FC236}">
                <a16:creationId xmlns:a16="http://schemas.microsoft.com/office/drawing/2014/main" id="{91DB888B-8F38-A790-140B-3E5B3971F069}"/>
              </a:ext>
            </a:extLst>
          </p:cNvPr>
          <p:cNvSpPr txBox="1"/>
          <p:nvPr/>
        </p:nvSpPr>
        <p:spPr>
          <a:xfrm>
            <a:off x="210367" y="954704"/>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Tree>
    <p:extLst>
      <p:ext uri="{BB962C8B-B14F-4D97-AF65-F5344CB8AC3E}">
        <p14:creationId xmlns:p14="http://schemas.microsoft.com/office/powerpoint/2010/main" val="252892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747698" y="56195"/>
            <a:ext cx="8925691" cy="707886"/>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a:t>2. </a:t>
            </a:r>
            <a:r>
              <a:rPr lang="en-US"/>
              <a:t>Gas and power self-generation businesses that do not comply with strategic challenges</a:t>
            </a:r>
          </a:p>
        </p:txBody>
      </p:sp>
      <p:sp>
        <p:nvSpPr>
          <p:cNvPr id="13" name="Rectángulo 12">
            <a:extLst>
              <a:ext uri="{FF2B5EF4-FFF2-40B4-BE49-F238E27FC236}">
                <a16:creationId xmlns:a16="http://schemas.microsoft.com/office/drawing/2014/main" id="{67937E46-C6A5-3FA7-DAB0-DBA174013FEA}"/>
              </a:ext>
            </a:extLst>
          </p:cNvPr>
          <p:cNvSpPr/>
          <p:nvPr/>
        </p:nvSpPr>
        <p:spPr>
          <a:xfrm>
            <a:off x="168313" y="1078983"/>
            <a:ext cx="11793903" cy="850511"/>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68313" y="2343663"/>
            <a:ext cx="11793902" cy="2185545"/>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79840" y="1183956"/>
            <a:ext cx="11771896" cy="830997"/>
          </a:xfrm>
          <a:prstGeom prst="rect">
            <a:avLst/>
          </a:prstGeom>
          <a:noFill/>
        </p:spPr>
        <p:txBody>
          <a:bodyPr wrap="square" lIns="91440" tIns="45720" rIns="91440" bIns="45720" rtlCol="0" anchor="t">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a:r>
              <a:rPr lang="en-US" sz="1200" noProof="0">
                <a:latin typeface="Arial" panose="020B0604020202020204" pitchFamily="34" charset="0"/>
              </a:rPr>
              <a:t>Ecopetrol's gas and energy business opportunities (new businesses, projects, and initiatives) as an electricity self-generator or to increase gas supply and maintain market position, which may not be incorporated, be incorporated in a displaced or inadequate manner, prove unprofitable or unsustainable, and/or lack strategic fit. This risk is part of an environment characterized by high uncertainty regarding the direction of the energy transition and a lack of knowledge of complex contexts for project development.</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233434" y="2364096"/>
            <a:ext cx="11705410" cy="2123658"/>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71450" lvl="0" indent="-171450" algn="just">
              <a:buFont typeface="Arial" panose="020B0604020202020204" pitchFamily="34" charset="0"/>
              <a:buChar char="•"/>
            </a:pPr>
            <a:r>
              <a:rPr lang="en-US" sz="1200" noProof="0">
                <a:latin typeface="Arial" panose="020B0604020202020204" pitchFamily="34" charset="0"/>
              </a:rPr>
              <a:t>Weaknesses or ambiguities in the regulatory and public policy framework for the implementation of electricity and/or self-supply projects.</a:t>
            </a:r>
          </a:p>
          <a:p>
            <a:pPr marL="171450" lvl="0" indent="-171450" algn="just">
              <a:buFont typeface="Arial" panose="020B0604020202020204" pitchFamily="34" charset="0"/>
              <a:buChar char="•"/>
            </a:pPr>
            <a:r>
              <a:rPr lang="en-US" sz="1200" noProof="0">
                <a:latin typeface="Arial" panose="020B0604020202020204" pitchFamily="34" charset="0"/>
              </a:rPr>
              <a:t>Regulatory obstacles to the operationalization of remote self-generation (regulation and adoption in the Ecopetrol Group).</a:t>
            </a:r>
          </a:p>
          <a:p>
            <a:pPr marL="171450" lvl="0" indent="-171450" algn="just">
              <a:buFont typeface="Arial" panose="020B0604020202020204" pitchFamily="34" charset="0"/>
              <a:buChar char="•"/>
            </a:pPr>
            <a:r>
              <a:rPr lang="en-US" sz="1200" noProof="0">
                <a:latin typeface="Arial" panose="020B0604020202020204" pitchFamily="34" charset="0"/>
              </a:rPr>
              <a:t>Lack of electrical infrastructure for the operationalization of remote self-generation.</a:t>
            </a:r>
          </a:p>
          <a:p>
            <a:pPr marL="171450" lvl="0" indent="-171450" algn="just">
              <a:buFont typeface="Arial" panose="020B0604020202020204" pitchFamily="34" charset="0"/>
              <a:buChar char="•"/>
            </a:pPr>
            <a:r>
              <a:rPr lang="en-US" sz="1200" noProof="0">
                <a:latin typeface="Arial" panose="020B0604020202020204" pitchFamily="34" charset="0"/>
              </a:rPr>
              <a:t>Obsolescence of technologies/infrastructure for centralized information management of energy supply sources.</a:t>
            </a:r>
          </a:p>
          <a:p>
            <a:pPr marL="171450" lvl="0" indent="-171450" algn="just">
              <a:buFont typeface="Arial" panose="020B0604020202020204" pitchFamily="34" charset="0"/>
              <a:buChar char="•"/>
            </a:pPr>
            <a:r>
              <a:rPr lang="en-US" sz="1200" noProof="0">
                <a:latin typeface="Arial" panose="020B0604020202020204" pitchFamily="34" charset="0"/>
              </a:rPr>
              <a:t>High CAPEX requirements to modify the energy matrix with a higher percentage of renewable sources.</a:t>
            </a:r>
          </a:p>
          <a:p>
            <a:pPr marL="171450" lvl="0" indent="-171450" algn="just">
              <a:buFont typeface="Arial" panose="020B0604020202020204" pitchFamily="34" charset="0"/>
              <a:buChar char="•"/>
            </a:pPr>
            <a:r>
              <a:rPr lang="en-US" sz="1200" noProof="0">
                <a:latin typeface="Arial" panose="020B0604020202020204" pitchFamily="34" charset="0"/>
              </a:rPr>
              <a:t>Lack of clarity regarding value propositions, guidelines, regulation, and return measurement that enable energy community projects.</a:t>
            </a:r>
          </a:p>
          <a:p>
            <a:pPr marL="171450" lvl="0" indent="-171450" algn="just">
              <a:buFont typeface="Arial" panose="020B0604020202020204" pitchFamily="34" charset="0"/>
              <a:buChar char="•"/>
            </a:pPr>
            <a:r>
              <a:rPr lang="en-US" sz="1200" noProof="0">
                <a:latin typeface="Arial" panose="020B0604020202020204" pitchFamily="34" charset="0"/>
              </a:rPr>
              <a:t>Environmental, territorial, and social unfeasibility of projects.</a:t>
            </a:r>
          </a:p>
          <a:p>
            <a:pPr marL="171450" lvl="0" indent="-171450" algn="just">
              <a:buFont typeface="Arial" panose="020B0604020202020204" pitchFamily="34" charset="0"/>
              <a:buChar char="•"/>
            </a:pPr>
            <a:r>
              <a:rPr lang="en-US" sz="1200" noProof="0">
                <a:latin typeface="Arial" panose="020B0604020202020204" pitchFamily="34" charset="0"/>
              </a:rPr>
              <a:t>Failure to manage the correct transfer of new businesses to operations.</a:t>
            </a:r>
          </a:p>
          <a:p>
            <a:pPr marL="171450" lvl="0" indent="-171450" algn="just">
              <a:buFont typeface="Arial" panose="020B0604020202020204" pitchFamily="34" charset="0"/>
              <a:buChar char="•"/>
            </a:pPr>
            <a:r>
              <a:rPr lang="en-US" sz="1200" noProof="0">
                <a:latin typeface="Arial" panose="020B0604020202020204" pitchFamily="34" charset="0"/>
              </a:rPr>
              <a:t>Weaknesses in the definitions of the relationship of the Corporate Model for the management of the business line. </a:t>
            </a:r>
          </a:p>
          <a:p>
            <a:pPr marL="171450" lvl="0" indent="-171450" algn="just">
              <a:buFont typeface="Arial" panose="020B0604020202020204" pitchFamily="34" charset="0"/>
              <a:buChar char="•"/>
            </a:pPr>
            <a:r>
              <a:rPr lang="en-US" sz="1200" noProof="0">
                <a:latin typeface="Arial" panose="020B0604020202020204" pitchFamily="34" charset="0"/>
              </a:rPr>
              <a:t>Insufficient gas supply to meet demand and lack of market development for the commercialization of gas surpluses.</a:t>
            </a:r>
          </a:p>
          <a:p>
            <a:pPr marL="171450" lvl="0" indent="-171450" algn="just">
              <a:buFont typeface="Arial" panose="020B0604020202020204" pitchFamily="34" charset="0"/>
              <a:buChar char="•"/>
            </a:pPr>
            <a:r>
              <a:rPr lang="en-US" sz="1200" noProof="0">
                <a:latin typeface="Arial" panose="020B0604020202020204" pitchFamily="34" charset="0"/>
              </a:rPr>
              <a:t>Regulatory limitations on the regasification, importation, and marketing of gas (offshore and imported).</a:t>
            </a:r>
          </a:p>
        </p:txBody>
      </p:sp>
      <p:pic>
        <p:nvPicPr>
          <p:cNvPr id="2" name="Imagen 1" descr="Icono&#10;&#10;Descripción generada automáticamente con confianza media">
            <a:extLst>
              <a:ext uri="{FF2B5EF4-FFF2-40B4-BE49-F238E27FC236}">
                <a16:creationId xmlns:a16="http://schemas.microsoft.com/office/drawing/2014/main" id="{76708851-A5A7-7B0B-0F6A-226224C271CF}"/>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19733" y="38100"/>
            <a:ext cx="626714" cy="626714"/>
          </a:xfrm>
          <a:prstGeom prst="rect">
            <a:avLst/>
          </a:prstGeom>
          <a:noFill/>
        </p:spPr>
      </p:pic>
      <p:sp>
        <p:nvSpPr>
          <p:cNvPr id="3" name="CuadroTexto 2">
            <a:extLst>
              <a:ext uri="{FF2B5EF4-FFF2-40B4-BE49-F238E27FC236}">
                <a16:creationId xmlns:a16="http://schemas.microsoft.com/office/drawing/2014/main" id="{6CCC015F-263A-3B56-64F4-D28BEB4BB3EF}"/>
              </a:ext>
            </a:extLst>
          </p:cNvPr>
          <p:cNvSpPr txBox="1"/>
          <p:nvPr/>
        </p:nvSpPr>
        <p:spPr>
          <a:xfrm>
            <a:off x="155733" y="4686335"/>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5" name="Rectángulo 4">
            <a:extLst>
              <a:ext uri="{FF2B5EF4-FFF2-40B4-BE49-F238E27FC236}">
                <a16:creationId xmlns:a16="http://schemas.microsoft.com/office/drawing/2014/main" id="{14144472-5BA2-4D7E-9219-7147FA41EC09}"/>
              </a:ext>
            </a:extLst>
          </p:cNvPr>
          <p:cNvSpPr/>
          <p:nvPr/>
        </p:nvSpPr>
        <p:spPr>
          <a:xfrm>
            <a:off x="149461" y="5039569"/>
            <a:ext cx="11793902" cy="155173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AE35D9B-9241-9B18-30C1-D8C3682C9F93}"/>
              </a:ext>
            </a:extLst>
          </p:cNvPr>
          <p:cNvSpPr txBox="1"/>
          <p:nvPr/>
        </p:nvSpPr>
        <p:spPr>
          <a:xfrm>
            <a:off x="235186" y="5023513"/>
            <a:ext cx="11741735" cy="1754326"/>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lvl="0" algn="just">
              <a:tabLst>
                <a:tab pos="457200" algn="l"/>
              </a:tabLst>
            </a:pPr>
            <a:r>
              <a:rPr lang="en-US" noProof="0">
                <a:latin typeface="Arial" panose="020B0604020202020204" pitchFamily="34" charset="0"/>
              </a:rPr>
              <a:t>Failure to take advantage of business opportunities in self-generation and energy transition.</a:t>
            </a:r>
          </a:p>
          <a:p>
            <a:pPr lvl="0" algn="just">
              <a:tabLst>
                <a:tab pos="457200" algn="l"/>
              </a:tabLst>
            </a:pPr>
            <a:r>
              <a:rPr lang="en-US" noProof="0">
                <a:latin typeface="Arial" panose="020B0604020202020204" pitchFamily="34" charset="0"/>
              </a:rPr>
              <a:t>Financial impact on unprofitable or unviable projects.</a:t>
            </a:r>
          </a:p>
          <a:p>
            <a:pPr lvl="0" algn="just">
              <a:tabLst>
                <a:tab pos="457200" algn="l"/>
              </a:tabLst>
            </a:pPr>
            <a:r>
              <a:rPr lang="en-US" noProof="0">
                <a:latin typeface="Arial" panose="020B0604020202020204" pitchFamily="34" charset="0"/>
              </a:rPr>
              <a:t>Difficulty in accessing financing mechanisms.</a:t>
            </a:r>
          </a:p>
          <a:p>
            <a:pPr lvl="0" algn="just">
              <a:tabLst>
                <a:tab pos="457200" algn="l"/>
              </a:tabLst>
            </a:pPr>
            <a:r>
              <a:rPr lang="en-US" noProof="0">
                <a:latin typeface="Arial" panose="020B0604020202020204" pitchFamily="34" charset="0"/>
              </a:rPr>
              <a:t>Failure to meet decarbonization, energy transition, and energy matrix diversification goals.</a:t>
            </a:r>
          </a:p>
          <a:p>
            <a:pPr lvl="0" algn="just">
              <a:tabLst>
                <a:tab pos="457200" algn="l"/>
              </a:tabLst>
            </a:pPr>
            <a:r>
              <a:rPr lang="en-US" noProof="0">
                <a:latin typeface="Arial" panose="020B0604020202020204" pitchFamily="34" charset="0"/>
              </a:rPr>
              <a:t>Delays in incorporating renewable energies.</a:t>
            </a:r>
          </a:p>
          <a:p>
            <a:pPr lvl="0" algn="just">
              <a:tabLst>
                <a:tab pos="457200" algn="l"/>
              </a:tabLst>
            </a:pPr>
            <a:r>
              <a:rPr lang="en-US" noProof="0">
                <a:latin typeface="Arial" panose="020B0604020202020204" pitchFamily="34" charset="0"/>
              </a:rPr>
              <a:t>Negative perception by investors, rating agencies, and stakeholders.</a:t>
            </a:r>
          </a:p>
          <a:p>
            <a:pPr lvl="0" algn="just">
              <a:tabLst>
                <a:tab pos="457200" algn="l"/>
              </a:tabLst>
            </a:pPr>
            <a:r>
              <a:rPr lang="en-US" noProof="0">
                <a:latin typeface="Arial" panose="020B0604020202020204" pitchFamily="34" charset="0"/>
              </a:rPr>
              <a:t>Penalties or restrictions for non-compliance with environmental, territorial, or regulatory standards.</a:t>
            </a:r>
          </a:p>
          <a:p>
            <a:pPr lvl="0" algn="just">
              <a:tabLst>
                <a:tab pos="457200" algn="l"/>
              </a:tabLst>
            </a:pPr>
            <a:r>
              <a:rPr lang="en-US" noProof="0">
                <a:latin typeface="Arial" panose="020B0604020202020204" pitchFamily="34" charset="0"/>
              </a:rPr>
              <a:t>Rejection by communities of projects that don’t meet energy justice criteria.</a:t>
            </a:r>
          </a:p>
          <a:p>
            <a:pPr lvl="0" algn="just">
              <a:tabLst>
                <a:tab pos="457200" algn="l"/>
              </a:tabLst>
            </a:pPr>
            <a:endParaRPr lang="en-US" noProof="0">
              <a:latin typeface="Arial" panose="020B0604020202020204" pitchFamily="34" charset="0"/>
            </a:endParaRPr>
          </a:p>
        </p:txBody>
      </p:sp>
      <p:sp>
        <p:nvSpPr>
          <p:cNvPr id="9" name="CuadroTexto 8">
            <a:extLst>
              <a:ext uri="{FF2B5EF4-FFF2-40B4-BE49-F238E27FC236}">
                <a16:creationId xmlns:a16="http://schemas.microsoft.com/office/drawing/2014/main" id="{91DB888B-8F38-A790-140B-3E5B3971F069}"/>
              </a:ext>
            </a:extLst>
          </p:cNvPr>
          <p:cNvSpPr txBox="1"/>
          <p:nvPr/>
        </p:nvSpPr>
        <p:spPr>
          <a:xfrm>
            <a:off x="179840" y="755151"/>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57833" y="2021016"/>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Tree>
    <p:extLst>
      <p:ext uri="{BB962C8B-B14F-4D97-AF65-F5344CB8AC3E}">
        <p14:creationId xmlns:p14="http://schemas.microsoft.com/office/powerpoint/2010/main" val="339838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747698" y="149004"/>
            <a:ext cx="11793903" cy="430887"/>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a:t>3. Impact on financial sustainability and value creation</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159430" y="683070"/>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56339" y="1918251"/>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167811" y="4731437"/>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13" name="Rectángulo 12">
            <a:extLst>
              <a:ext uri="{FF2B5EF4-FFF2-40B4-BE49-F238E27FC236}">
                <a16:creationId xmlns:a16="http://schemas.microsoft.com/office/drawing/2014/main" id="{67937E46-C6A5-3FA7-DAB0-DBA174013FEA}"/>
              </a:ext>
            </a:extLst>
          </p:cNvPr>
          <p:cNvSpPr/>
          <p:nvPr/>
        </p:nvSpPr>
        <p:spPr>
          <a:xfrm>
            <a:off x="147903" y="1032992"/>
            <a:ext cx="11793903" cy="75600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47903" y="2257792"/>
            <a:ext cx="11771897" cy="237600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a:latin typeface="Arial" panose="020B0604020202020204" pitchFamily="34" charset="0"/>
                <a:cs typeface="Arial" panose="020B0604020202020204" pitchFamily="34" charset="0"/>
              </a:rPr>
              <a:t>&lt;</a:t>
            </a: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69910" y="1185893"/>
            <a:ext cx="11771896" cy="682879"/>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fontAlgn="t">
              <a:lnSpc>
                <a:spcPts val="1500"/>
              </a:lnSpc>
              <a:buNone/>
            </a:pPr>
            <a:r>
              <a:rPr lang="en-US" sz="1200" noProof="0">
                <a:latin typeface="Arial" panose="020B0604020202020204" pitchFamily="34" charset="0"/>
              </a:rPr>
              <a:t>Risk of deterioration in financial sustainability due to investment decisions, cost and expense management, or financial factors (taxes, debt, macroeconomic variables) that are not aligned with the strategy or value proposition of the business. This occurs in a context of financial stress and limited cash flow to maintain operations.</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195369" y="2260037"/>
            <a:ext cx="11698969" cy="2308324"/>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indent="-182563" algn="just">
              <a:buFont typeface="Symbol" panose="05050102010706020507" pitchFamily="18" charset="2"/>
              <a:buChar char=""/>
            </a:pPr>
            <a:r>
              <a:rPr lang="en-US" sz="1200" noProof="0">
                <a:latin typeface="Arial" panose="020B0604020202020204" pitchFamily="34" charset="0"/>
              </a:rPr>
              <a:t>Disarticulation between corporate strategy and capital and resource discipline. </a:t>
            </a:r>
          </a:p>
          <a:p>
            <a:pPr marL="182563" indent="-182563" algn="just">
              <a:buFont typeface="Symbol" panose="05050102010706020507" pitchFamily="18" charset="2"/>
              <a:buChar char=""/>
            </a:pPr>
            <a:r>
              <a:rPr lang="en-US" sz="1200" noProof="0">
                <a:latin typeface="Arial" panose="020B0604020202020204" pitchFamily="34" charset="0"/>
              </a:rPr>
              <a:t>Disarticulation between short-term and long-term financial management. </a:t>
            </a:r>
          </a:p>
          <a:p>
            <a:pPr marL="182563" indent="-182563" algn="just">
              <a:buFont typeface="Symbol" panose="05050102010706020507" pitchFamily="18" charset="2"/>
              <a:buChar char=""/>
            </a:pPr>
            <a:r>
              <a:rPr lang="en-US" sz="1200" noProof="0">
                <a:latin typeface="Arial" panose="020B0604020202020204" pitchFamily="34" charset="0"/>
              </a:rPr>
              <a:t>Inadequate or untimely management of decisions regarding operational and financial performance, investment management, and operational profitability. </a:t>
            </a:r>
          </a:p>
          <a:p>
            <a:pPr marL="182563" indent="-182563" algn="just">
              <a:buFont typeface="Symbol" panose="05050102010706020507" pitchFamily="18" charset="2"/>
              <a:buChar char=""/>
            </a:pPr>
            <a:r>
              <a:rPr lang="en-US" sz="1200" noProof="0">
                <a:latin typeface="Arial" panose="020B0604020202020204" pitchFamily="34" charset="0"/>
              </a:rPr>
              <a:t>Failure to have or execute contingency plans that ensure decision-making and risk management in the face of financial pressures and capacity constraints. </a:t>
            </a:r>
          </a:p>
          <a:p>
            <a:pPr marL="182563" indent="-182563" algn="just">
              <a:buFont typeface="Symbol" panose="05050102010706020507" pitchFamily="18" charset="2"/>
              <a:buChar char=""/>
            </a:pPr>
            <a:r>
              <a:rPr lang="en-US" sz="1200" noProof="0">
                <a:latin typeface="Arial" panose="020B0604020202020204" pitchFamily="34" charset="0"/>
              </a:rPr>
              <a:t>Deviations from financial strategy in terms of financing management and capital optimization. </a:t>
            </a:r>
          </a:p>
          <a:p>
            <a:pPr marL="182563" indent="-182563" algn="just">
              <a:buFont typeface="Symbol" panose="05050102010706020507" pitchFamily="18" charset="2"/>
              <a:buChar char=""/>
            </a:pPr>
            <a:r>
              <a:rPr lang="en-US" sz="1200" noProof="0">
                <a:latin typeface="Arial" panose="020B0604020202020204" pitchFamily="34" charset="0"/>
              </a:rPr>
              <a:t>Difficulty in obtaining loans or lines of credit due to financial market restrictions or lenders' perceptions of the company's O&amp;G nature. </a:t>
            </a:r>
          </a:p>
          <a:p>
            <a:pPr marL="182563" indent="-182563" algn="just">
              <a:buFont typeface="Symbol" panose="05050102010706020507" pitchFamily="18" charset="2"/>
              <a:buChar char=""/>
            </a:pPr>
            <a:r>
              <a:rPr lang="en-US" sz="1200" noProof="0">
                <a:latin typeface="Arial" panose="020B0604020202020204" pitchFamily="34" charset="0"/>
              </a:rPr>
              <a:t>Decrease in the country and company risk ratings. </a:t>
            </a:r>
          </a:p>
          <a:p>
            <a:pPr marL="182563" indent="-182563" algn="just">
              <a:buFont typeface="Symbol" panose="05050102010706020507" pitchFamily="18" charset="2"/>
              <a:buChar char=""/>
            </a:pPr>
            <a:r>
              <a:rPr lang="en-US" sz="1200" noProof="0">
                <a:latin typeface="Arial" panose="020B0604020202020204" pitchFamily="34" charset="0"/>
              </a:rPr>
              <a:t>Volatility in the price of crude oil, derivatives, exchange rates, inflation, recession, and other economic variables.</a:t>
            </a:r>
          </a:p>
          <a:p>
            <a:pPr marL="182563" indent="-182563" algn="just">
              <a:buFont typeface="Symbol" panose="05050102010706020507" pitchFamily="18" charset="2"/>
              <a:buChar char=""/>
            </a:pPr>
            <a:r>
              <a:rPr lang="en-US" sz="1200" noProof="0">
                <a:latin typeface="Arial" panose="020B0604020202020204" pitchFamily="34" charset="0"/>
              </a:rPr>
              <a:t>Changes in the demand for crude oil and derivative products. </a:t>
            </a:r>
          </a:p>
          <a:p>
            <a:pPr marL="182563" indent="-182563" algn="just">
              <a:buFont typeface="Symbol" panose="05050102010706020507" pitchFamily="18" charset="2"/>
              <a:buChar char=""/>
            </a:pPr>
            <a:r>
              <a:rPr lang="en-US" sz="1200" noProof="0">
                <a:latin typeface="Arial" panose="020B0604020202020204" pitchFamily="34" charset="0"/>
              </a:rPr>
              <a:t>Political and national and international instability. </a:t>
            </a:r>
          </a:p>
          <a:p>
            <a:pPr marL="182563" indent="-182563" algn="just">
              <a:buFont typeface="Symbol" panose="05050102010706020507" pitchFamily="18" charset="2"/>
              <a:buChar char=""/>
            </a:pPr>
            <a:r>
              <a:rPr lang="en-US" sz="1200" noProof="0">
                <a:latin typeface="Arial" panose="020B0604020202020204" pitchFamily="34" charset="0"/>
              </a:rPr>
              <a:t>Changes in tax, legal, labor, and market regulations. </a:t>
            </a:r>
          </a:p>
          <a:p>
            <a:pPr marL="182563" indent="-182563" algn="just">
              <a:buFont typeface="Symbol" panose="05050102010706020507" pitchFamily="18" charset="2"/>
              <a:buChar char=""/>
            </a:pPr>
            <a:r>
              <a:rPr lang="en-US" sz="1200" noProof="0">
                <a:latin typeface="Arial" panose="020B0604020202020204" pitchFamily="34" charset="0"/>
              </a:rPr>
              <a:t>Opportunity and timing associated with adequate portfolio rotation (investments and divestments).</a:t>
            </a:r>
          </a:p>
        </p:txBody>
      </p:sp>
      <p:sp>
        <p:nvSpPr>
          <p:cNvPr id="17" name="Rectángulo 16">
            <a:extLst>
              <a:ext uri="{FF2B5EF4-FFF2-40B4-BE49-F238E27FC236}">
                <a16:creationId xmlns:a16="http://schemas.microsoft.com/office/drawing/2014/main" id="{2DB7404A-9E62-BD12-A6DB-0645643CBFE8}"/>
              </a:ext>
            </a:extLst>
          </p:cNvPr>
          <p:cNvSpPr/>
          <p:nvPr/>
        </p:nvSpPr>
        <p:spPr>
          <a:xfrm>
            <a:off x="147903" y="5112580"/>
            <a:ext cx="11793902" cy="133200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200071" y="5080333"/>
            <a:ext cx="11741735" cy="1384995"/>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lvl="0" algn="just">
              <a:spcBef>
                <a:spcPts val="600"/>
              </a:spcBef>
              <a:buFont typeface="Symbol" panose="05050102010706020507" pitchFamily="18" charset="2"/>
              <a:buChar char=""/>
            </a:pPr>
            <a:r>
              <a:rPr lang="en-US" noProof="0">
                <a:latin typeface="Arial" panose="020B0604020202020204" pitchFamily="34" charset="0"/>
              </a:rPr>
              <a:t>Reduction in the ability to generate operating cash flow.</a:t>
            </a:r>
          </a:p>
          <a:p>
            <a:pPr lvl="0">
              <a:buFont typeface="Symbol" panose="05050102010706020507" pitchFamily="18" charset="2"/>
              <a:buChar char=""/>
            </a:pPr>
            <a:r>
              <a:rPr lang="en-US" noProof="0">
                <a:latin typeface="Arial" panose="020B0604020202020204" pitchFamily="34" charset="0"/>
              </a:rPr>
              <a:t>Loss of value for shareholders and stakeholders.</a:t>
            </a:r>
          </a:p>
          <a:p>
            <a:pPr lvl="0" algn="just">
              <a:buFont typeface="Symbol" panose="05050102010706020507" pitchFamily="18" charset="2"/>
              <a:buChar char=""/>
            </a:pPr>
            <a:r>
              <a:rPr lang="en-US" noProof="0">
                <a:latin typeface="Arial" panose="020B0604020202020204" pitchFamily="34" charset="0"/>
              </a:rPr>
              <a:t>Deterioration in the company's credit rating.</a:t>
            </a:r>
          </a:p>
          <a:p>
            <a:pPr lvl="0" algn="just">
              <a:buFont typeface="Symbol" panose="05050102010706020507" pitchFamily="18" charset="2"/>
              <a:buChar char=""/>
            </a:pPr>
            <a:r>
              <a:rPr lang="en-US" noProof="0">
                <a:latin typeface="Arial" panose="020B0604020202020204" pitchFamily="34" charset="0"/>
              </a:rPr>
              <a:t>Lack of confidence among investors, analysts, and regulatory bodies.</a:t>
            </a:r>
          </a:p>
          <a:p>
            <a:pPr lvl="0" algn="just">
              <a:buFont typeface="Symbol" panose="05050102010706020507" pitchFamily="18" charset="2"/>
              <a:buChar char=""/>
            </a:pPr>
            <a:r>
              <a:rPr lang="en-US" noProof="0">
                <a:latin typeface="Arial" panose="020B0604020202020204" pitchFamily="34" charset="0"/>
              </a:rPr>
              <a:t>Low appetite for bonds or shares issued by the Ecopetrol Group in current market conditions.</a:t>
            </a:r>
          </a:p>
          <a:p>
            <a:pPr lvl="0" algn="just">
              <a:buFont typeface="Symbol" panose="05050102010706020507" pitchFamily="18" charset="2"/>
              <a:buChar char=""/>
            </a:pPr>
            <a:r>
              <a:rPr lang="en-US" noProof="0">
                <a:latin typeface="Arial" panose="020B0604020202020204" pitchFamily="34" charset="0"/>
              </a:rPr>
              <a:t>Breach of contractual or regulatory obligations.</a:t>
            </a:r>
          </a:p>
          <a:p>
            <a:pPr lvl="0" algn="just">
              <a:buFont typeface="Symbol" panose="05050102010706020507" pitchFamily="18" charset="2"/>
              <a:buChar char=""/>
            </a:pPr>
            <a:r>
              <a:rPr lang="en-US" noProof="0">
                <a:latin typeface="Arial" panose="020B0604020202020204" pitchFamily="34" charset="0"/>
              </a:rPr>
              <a:t>Loss of competitiveness with other players in the sector.</a:t>
            </a:r>
          </a:p>
        </p:txBody>
      </p:sp>
      <p:pic>
        <p:nvPicPr>
          <p:cNvPr id="2" name="Imagen 1" descr="Forma&#10;&#10;Descripción generada automáticamente con confianza baja">
            <a:extLst>
              <a:ext uri="{FF2B5EF4-FFF2-40B4-BE49-F238E27FC236}">
                <a16:creationId xmlns:a16="http://schemas.microsoft.com/office/drawing/2014/main" id="{9F284280-24DE-3B42-A936-2603EFF4C2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313" y="22965"/>
            <a:ext cx="579385" cy="579385"/>
          </a:xfrm>
          <a:prstGeom prst="rect">
            <a:avLst/>
          </a:prstGeom>
          <a:noFill/>
        </p:spPr>
      </p:pic>
    </p:spTree>
    <p:extLst>
      <p:ext uri="{BB962C8B-B14F-4D97-AF65-F5344CB8AC3E}">
        <p14:creationId xmlns:p14="http://schemas.microsoft.com/office/powerpoint/2010/main" val="360432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809625" y="280667"/>
            <a:ext cx="9115425" cy="707886"/>
          </a:xfrm>
          <a:prstGeom prst="rect">
            <a:avLst/>
          </a:prstGeom>
          <a:noFill/>
        </p:spPr>
        <p:txBody>
          <a:bodyPr wrap="square" rtlCol="0">
            <a:spAutoFit/>
          </a:bodyPr>
          <a:lstStyle/>
          <a:p>
            <a:r>
              <a:rPr lang="en-US" sz="2000" b="1" noProof="0">
                <a:solidFill>
                  <a:srgbClr val="3F656E"/>
                </a:solidFill>
                <a:latin typeface="Arial" panose="020B0604020202020204" pitchFamily="34" charset="0"/>
                <a:cs typeface="Arial" panose="020B0604020202020204" pitchFamily="34" charset="0"/>
              </a:rPr>
              <a:t>4. Strategic misalignment of subsidiaries with respect to the expected value of business lines</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192988" y="1188059"/>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p>
            <a:pPr algn="ctr"/>
            <a:r>
              <a:rPr lang="en-US" sz="1400" b="1" noProof="0">
                <a:solidFill>
                  <a:schemeClr val="bg1"/>
                </a:solidFill>
                <a:latin typeface="Arial" panose="020B0604020202020204" pitchFamily="34" charset="0"/>
                <a:cs typeface="Arial" panose="020B0604020202020204" pitchFamily="34" charset="0"/>
              </a:rPr>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92988" y="2261255"/>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211024" y="4475204"/>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13" name="Rectángulo 12">
            <a:extLst>
              <a:ext uri="{FF2B5EF4-FFF2-40B4-BE49-F238E27FC236}">
                <a16:creationId xmlns:a16="http://schemas.microsoft.com/office/drawing/2014/main" id="{67937E46-C6A5-3FA7-DAB0-DBA174013FEA}"/>
              </a:ext>
            </a:extLst>
          </p:cNvPr>
          <p:cNvSpPr/>
          <p:nvPr/>
        </p:nvSpPr>
        <p:spPr>
          <a:xfrm>
            <a:off x="192988" y="1560677"/>
            <a:ext cx="11746913" cy="536933"/>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86418" y="2610172"/>
            <a:ext cx="11748305" cy="167281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204166" y="1588382"/>
            <a:ext cx="11597309" cy="461665"/>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fontAlgn="ctr">
              <a:lnSpc>
                <a:spcPct val="100000"/>
              </a:lnSpc>
            </a:pPr>
            <a:r>
              <a:rPr lang="en-US" sz="1200" noProof="0">
                <a:latin typeface="Arial" panose="020B0604020202020204" pitchFamily="34" charset="0"/>
              </a:rPr>
              <a:t>Misalignment in the management of subsidiaries with respect to strategic orientation, deployment, and monitoring, intensified by dynamic corporate contexts and technological acceleration, where strategic decisions require agility, consistency, and organizational resilience.</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204166" y="2655884"/>
            <a:ext cx="11735735" cy="1600438"/>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lvl="0" indent="-182563" algn="just">
              <a:buFont typeface="Symbol" panose="05050102010706020507" pitchFamily="18" charset="2"/>
              <a:buChar char=""/>
            </a:pPr>
            <a:r>
              <a:rPr lang="en-US" sz="1200" noProof="0">
                <a:latin typeface="Arial" panose="020B0604020202020204" pitchFamily="34" charset="0"/>
              </a:rPr>
              <a:t>Deficiencies in the deployment of strategic orientation from Ecopetrol to subsidiaries.</a:t>
            </a:r>
          </a:p>
          <a:p>
            <a:pPr marL="182563" lvl="0" indent="-182563" algn="just">
              <a:buFont typeface="Symbol" panose="05050102010706020507" pitchFamily="18" charset="2"/>
              <a:buChar char=""/>
            </a:pPr>
            <a:r>
              <a:rPr lang="en-US" sz="1200" noProof="0">
                <a:latin typeface="Arial" panose="020B0604020202020204" pitchFamily="34" charset="0"/>
              </a:rPr>
              <a:t>Omissions or deficiencies and untimeliness in monitoring the performance of subsidiaries.</a:t>
            </a:r>
          </a:p>
          <a:p>
            <a:pPr marL="182563" lvl="0" indent="-182563" algn="just">
              <a:buFont typeface="Symbol" panose="05050102010706020507" pitchFamily="18" charset="2"/>
              <a:buChar char=""/>
            </a:pPr>
            <a:r>
              <a:rPr lang="en-US" sz="1200" noProof="0">
                <a:latin typeface="Arial" panose="020B0604020202020204" pitchFamily="34" charset="0"/>
              </a:rPr>
              <a:t>Limited coordination with subsidiaries to generate synergies.</a:t>
            </a:r>
          </a:p>
          <a:p>
            <a:pPr marL="182563" indent="-182563" algn="just">
              <a:buFont typeface="Symbol" panose="05050102010706020507" pitchFamily="18" charset="2"/>
              <a:buChar char=""/>
            </a:pPr>
            <a:r>
              <a:rPr lang="en-US" sz="1200" noProof="0">
                <a:latin typeface="Arial" panose="020B0604020202020204" pitchFamily="34" charset="0"/>
              </a:rPr>
              <a:t>Gaps in the competencies and skills of business line leaders and board members.</a:t>
            </a:r>
          </a:p>
          <a:p>
            <a:pPr marL="182563" lvl="0" indent="-182563" algn="just">
              <a:buFont typeface="Symbol" panose="05050102010706020507" pitchFamily="18" charset="2"/>
              <a:buChar char=""/>
            </a:pPr>
            <a:r>
              <a:rPr lang="en-US" sz="1200" noProof="0">
                <a:latin typeface="Arial" panose="020B0604020202020204" pitchFamily="34" charset="0"/>
              </a:rPr>
              <a:t>Disarticulation between the corporate governance model and Ecopetrol's teams in relation to the expected contribution of subsidiaries.</a:t>
            </a:r>
          </a:p>
          <a:p>
            <a:pPr marL="182563" lvl="0" indent="-182563" algn="just">
              <a:buFont typeface="Symbol" panose="05050102010706020507" pitchFamily="18" charset="2"/>
              <a:buChar char=""/>
            </a:pPr>
            <a:r>
              <a:rPr lang="en-US" sz="1200" noProof="0">
                <a:latin typeface="Arial" panose="020B0604020202020204" pitchFamily="34" charset="0"/>
              </a:rPr>
              <a:t>Limitations in the corporate governance model in terms of its structure, management, and monitoring mechanisms.</a:t>
            </a:r>
          </a:p>
          <a:p>
            <a:pPr marL="182563" lvl="0" indent="-182563" algn="just">
              <a:buFont typeface="Symbol" panose="05050102010706020507" pitchFamily="18" charset="2"/>
              <a:buChar char=""/>
            </a:pPr>
            <a:r>
              <a:rPr lang="en-US" sz="1200" noProof="0">
                <a:latin typeface="Arial" panose="020B0604020202020204" pitchFamily="34" charset="0"/>
              </a:rPr>
              <a:t>Low capacity to adapt the corporate governance model.</a:t>
            </a:r>
          </a:p>
          <a:p>
            <a:pPr marL="182563" lvl="0" indent="-182563" algn="just">
              <a:buFont typeface="Symbol" panose="05050102010706020507" pitchFamily="18" charset="2"/>
              <a:buChar char=""/>
            </a:pPr>
            <a:r>
              <a:rPr lang="en-US" sz="1200" noProof="0">
                <a:latin typeface="Arial" panose="020B0604020202020204" pitchFamily="34" charset="0"/>
              </a:rPr>
              <a:t>Disarticulation of the role of Ecopetrol officials on the boards of directors of subsidiaries as strategic advisors.</a:t>
            </a:r>
          </a:p>
        </p:txBody>
      </p:sp>
      <p:sp>
        <p:nvSpPr>
          <p:cNvPr id="17" name="Rectángulo 16">
            <a:extLst>
              <a:ext uri="{FF2B5EF4-FFF2-40B4-BE49-F238E27FC236}">
                <a16:creationId xmlns:a16="http://schemas.microsoft.com/office/drawing/2014/main" id="{2DB7404A-9E62-BD12-A6DB-0645643CBFE8}"/>
              </a:ext>
            </a:extLst>
          </p:cNvPr>
          <p:cNvSpPr/>
          <p:nvPr/>
        </p:nvSpPr>
        <p:spPr>
          <a:xfrm>
            <a:off x="192988" y="4827772"/>
            <a:ext cx="11741735" cy="1384995"/>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192988" y="4843654"/>
            <a:ext cx="11741735" cy="1384995"/>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algn="just">
              <a:buFont typeface="Symbol" panose="05050102010706020507" pitchFamily="18" charset="2"/>
              <a:buChar char=""/>
              <a:tabLst>
                <a:tab pos="355600" algn="l"/>
                <a:tab pos="457200" algn="l"/>
              </a:tabLst>
            </a:pPr>
            <a:r>
              <a:rPr lang="en-US" noProof="0">
                <a:latin typeface="Arial" panose="020B0604020202020204" pitchFamily="34" charset="0"/>
              </a:rPr>
              <a:t>Decrease in the expected return on investments in subsidiaries.</a:t>
            </a:r>
          </a:p>
          <a:p>
            <a:pPr algn="just">
              <a:buFont typeface="Symbol" panose="05050102010706020507" pitchFamily="18" charset="2"/>
              <a:buChar char=""/>
              <a:tabLst>
                <a:tab pos="355600" algn="l"/>
                <a:tab pos="457200" algn="l"/>
              </a:tabLst>
            </a:pPr>
            <a:r>
              <a:rPr lang="en-US" noProof="0">
                <a:latin typeface="Arial" panose="020B0604020202020204" pitchFamily="34" charset="0"/>
              </a:rPr>
              <a:t>Negative impact on consolidated financial indicators.</a:t>
            </a:r>
          </a:p>
          <a:p>
            <a:pPr algn="just">
              <a:buFont typeface="Symbol" panose="05050102010706020507" pitchFamily="18" charset="2"/>
              <a:buChar char=""/>
              <a:tabLst>
                <a:tab pos="355600" algn="l"/>
                <a:tab pos="457200" algn="l"/>
              </a:tabLst>
            </a:pPr>
            <a:r>
              <a:rPr lang="en-US" noProof="0">
                <a:latin typeface="Arial" panose="020B0604020202020204" pitchFamily="34" charset="0"/>
              </a:rPr>
              <a:t>Damage to reputation and/or loss of credibility.</a:t>
            </a:r>
          </a:p>
          <a:p>
            <a:pPr algn="just">
              <a:buFont typeface="Symbol" panose="05050102010706020507" pitchFamily="18" charset="2"/>
              <a:buChar char=""/>
              <a:tabLst>
                <a:tab pos="355600" algn="l"/>
                <a:tab pos="457200" algn="l"/>
              </a:tabLst>
            </a:pPr>
            <a:r>
              <a:rPr lang="en-US" noProof="0">
                <a:latin typeface="Arial" panose="020B0604020202020204" pitchFamily="34" charset="0"/>
              </a:rPr>
              <a:t>Loss of positioning and decrease in the Group's perceived value in the sector.</a:t>
            </a:r>
          </a:p>
          <a:p>
            <a:pPr algn="just">
              <a:buFont typeface="Symbol" panose="05050102010706020507" pitchFamily="18" charset="2"/>
              <a:buChar char=""/>
              <a:tabLst>
                <a:tab pos="355600" algn="l"/>
                <a:tab pos="457200" algn="l"/>
              </a:tabLst>
            </a:pPr>
            <a:r>
              <a:rPr lang="en-US" noProof="0">
                <a:latin typeface="Arial" panose="020B0604020202020204" pitchFamily="34" charset="0"/>
              </a:rPr>
              <a:t>Loss of synergies and business opportunities.</a:t>
            </a:r>
          </a:p>
          <a:p>
            <a:pPr algn="just">
              <a:buFont typeface="Symbol" panose="05050102010706020507" pitchFamily="18" charset="2"/>
              <a:buChar char=""/>
              <a:tabLst>
                <a:tab pos="355600" algn="l"/>
                <a:tab pos="457200" algn="l"/>
              </a:tabLst>
            </a:pPr>
            <a:r>
              <a:rPr lang="en-US" noProof="0">
                <a:latin typeface="Arial" panose="020B0604020202020204" pitchFamily="34" charset="0"/>
              </a:rPr>
              <a:t>Risk of loss of credibility with stakeholders due to lack of alignment and results.</a:t>
            </a:r>
          </a:p>
          <a:p>
            <a:pPr algn="just">
              <a:buFont typeface="Symbol" panose="05050102010706020507" pitchFamily="18" charset="2"/>
              <a:buChar char=""/>
              <a:tabLst>
                <a:tab pos="355600" algn="l"/>
                <a:tab pos="457200" algn="l"/>
              </a:tabLst>
            </a:pPr>
            <a:r>
              <a:rPr lang="en-US" noProof="0">
                <a:latin typeface="Arial" panose="020B0604020202020204" pitchFamily="34" charset="0"/>
              </a:rPr>
              <a:t>Higher costs due to operational inefficiencies and duplication of efforts.</a:t>
            </a:r>
          </a:p>
        </p:txBody>
      </p:sp>
      <p:pic>
        <p:nvPicPr>
          <p:cNvPr id="2050" name="Picture 2" descr="Icono Sólido Estrategia Vector de stock #523374008 de ©smashingstocks">
            <a:extLst>
              <a:ext uri="{FF2B5EF4-FFF2-40B4-BE49-F238E27FC236}">
                <a16:creationId xmlns:a16="http://schemas.microsoft.com/office/drawing/2014/main" id="{4DFBE0B8-4F8B-12F1-9A79-6D8C48A36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55" t="9014" r="13378" b="31866"/>
          <a:stretch>
            <a:fillRect/>
          </a:stretch>
        </p:blipFill>
        <p:spPr bwMode="auto">
          <a:xfrm>
            <a:off x="211024" y="392319"/>
            <a:ext cx="589076" cy="46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9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76E42F0-8379-5262-8F2E-D2D296B6F83B}"/>
              </a:ext>
            </a:extLst>
          </p:cNvPr>
          <p:cNvSpPr txBox="1"/>
          <p:nvPr/>
        </p:nvSpPr>
        <p:spPr>
          <a:xfrm>
            <a:off x="757223" y="147099"/>
            <a:ext cx="11793903" cy="400110"/>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a:t>5. </a:t>
            </a:r>
            <a:r>
              <a:rPr lang="en-US"/>
              <a:t>Conduct inconsistency with ethical and compliance standards</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205150" y="627825"/>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226311" y="1724133"/>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228132" y="4706364"/>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13" name="Rectángulo 12">
            <a:extLst>
              <a:ext uri="{FF2B5EF4-FFF2-40B4-BE49-F238E27FC236}">
                <a16:creationId xmlns:a16="http://schemas.microsoft.com/office/drawing/2014/main" id="{67937E46-C6A5-3FA7-DAB0-DBA174013FEA}"/>
              </a:ext>
            </a:extLst>
          </p:cNvPr>
          <p:cNvSpPr/>
          <p:nvPr/>
        </p:nvSpPr>
        <p:spPr>
          <a:xfrm>
            <a:off x="211364" y="994371"/>
            <a:ext cx="11793903" cy="646331"/>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228132" y="2108504"/>
            <a:ext cx="11777135" cy="2514429"/>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222368" y="1077408"/>
            <a:ext cx="11771896" cy="646331"/>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a:r>
              <a:rPr lang="en-US" sz="1200" noProof="0">
                <a:latin typeface="Arial" panose="020B0604020202020204" pitchFamily="34" charset="0"/>
              </a:rPr>
              <a:t>Occurrence of behaviors that contravene legal and regulatory provisions, the Code of Ethics and Conduct, internal regulations, or compliance regulations related to: fraud, corruption, bribery, money laundering, terrorist financing, financing the proliferation of weapons of mass destruction, and violations of the FCPA.</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228132" y="2129459"/>
            <a:ext cx="11777135" cy="2492990"/>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Failure to comply applicable regulations (Code of Ethics and Conduct and other applicable regulations on fraud, corruption, bribery (local and transnational), ML/TF/FPWMD, violations of the FCPA, and protection of free competition).</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Undue business pressure associated with performance or meeting targets. </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Personal pressures associated with economic needs. </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Employee non-compliance with manuals, procedures, guidelines, controls, and other Company process guidelines.</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Absence or weakness of controls or risk mitigation actions associated with compliance.</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Weaknesses in the protection of whistleblowers who report misconduct.</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Allies and third parties with contractual ties who engage in practices that represent a breach of applicable regulations.</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Errors, manipulation, or omission in the presentation of relevant data, or disclosures about environmental and social performance without sufficient technical, methodological, or documentary support, associated with sustainability or investment reports (greenwashing).</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Unauthorized disclosure, publication, copying, transfer, or use by an employee, partner, or contractor with legitimate access to the organization's confidential, restricted, and/or personal data for their own benefit or that of third parties.</a:t>
            </a:r>
          </a:p>
          <a:p>
            <a:pPr marL="182563" lvl="0" indent="-182563" algn="just">
              <a:buFont typeface="Symbol" panose="05050102010706020507" pitchFamily="18" charset="2"/>
              <a:buChar char=""/>
              <a:tabLst>
                <a:tab pos="457200" algn="l"/>
              </a:tabLst>
            </a:pPr>
            <a:r>
              <a:rPr lang="en-US" sz="1200" noProof="0">
                <a:latin typeface="Arial" panose="020B0604020202020204" pitchFamily="34" charset="0"/>
              </a:rPr>
              <a:t>Absence of ethical guidelines and governance mechanisms that guarantee the transparent, fair, and responsible use of artificial intelligence.</a:t>
            </a:r>
          </a:p>
        </p:txBody>
      </p:sp>
      <p:sp>
        <p:nvSpPr>
          <p:cNvPr id="17" name="Rectángulo 16">
            <a:extLst>
              <a:ext uri="{FF2B5EF4-FFF2-40B4-BE49-F238E27FC236}">
                <a16:creationId xmlns:a16="http://schemas.microsoft.com/office/drawing/2014/main" id="{2DB7404A-9E62-BD12-A6DB-0645643CBFE8}"/>
              </a:ext>
            </a:extLst>
          </p:cNvPr>
          <p:cNvSpPr/>
          <p:nvPr/>
        </p:nvSpPr>
        <p:spPr>
          <a:xfrm>
            <a:off x="233685" y="5090735"/>
            <a:ext cx="11771582" cy="1395437"/>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D4794201-AEC4-3733-4259-7BC45C6E1A87}"/>
              </a:ext>
            </a:extLst>
          </p:cNvPr>
          <p:cNvSpPr txBox="1"/>
          <p:nvPr/>
        </p:nvSpPr>
        <p:spPr>
          <a:xfrm>
            <a:off x="221563" y="5101177"/>
            <a:ext cx="11717699" cy="1384995"/>
          </a:xfrm>
          <a:prstGeom prst="rect">
            <a:avLst/>
          </a:prstGeom>
          <a:noFill/>
        </p:spPr>
        <p:txBody>
          <a:bodyPr wrap="square" rtlCol="0">
            <a:spAutoFit/>
          </a:bodyPr>
          <a:lstStyle>
            <a:defPPr>
              <a:defRPr lang="es-CO"/>
            </a:defPPr>
            <a:lvl1pPr marL="182563" lvl="0" indent="-182563" algn="just">
              <a:buFont typeface="Symbol" panose="05050102010706020507" pitchFamily="18" charset="2"/>
              <a:buChar char=""/>
              <a:tabLst>
                <a:tab pos="457200" algn="l"/>
              </a:tabLst>
              <a:defRPr sz="1200">
                <a:solidFill>
                  <a:schemeClr val="tx1">
                    <a:lumMod val="50000"/>
                    <a:lumOff val="50000"/>
                  </a:schemeClr>
                </a:solidFill>
                <a:latin typeface="Eco Sans Medium" pitchFamily="2" charset="0"/>
                <a:cs typeface="Arial" panose="020B0604020202020204" pitchFamily="34" charset="0"/>
              </a:defRPr>
            </a:lvl1pPr>
          </a:lstStyle>
          <a:p>
            <a:r>
              <a:rPr lang="en-US" noProof="0">
                <a:latin typeface="Arial" panose="020B0604020202020204" pitchFamily="34" charset="0"/>
              </a:rPr>
              <a:t>Negative impact on the company's reputation and its relationship with different stakeholders.</a:t>
            </a:r>
          </a:p>
          <a:p>
            <a:r>
              <a:rPr lang="en-US" noProof="0">
                <a:latin typeface="Arial" panose="020B0604020202020204" pitchFamily="34" charset="0"/>
              </a:rPr>
              <a:t>Impact on relationships with strategic partners or financial institutions. </a:t>
            </a:r>
          </a:p>
          <a:p>
            <a:r>
              <a:rPr lang="en-US" noProof="0">
                <a:latin typeface="Arial" panose="020B0604020202020204" pitchFamily="34" charset="0"/>
              </a:rPr>
              <a:t>Impact on the share price. </a:t>
            </a:r>
          </a:p>
          <a:p>
            <a:r>
              <a:rPr lang="en-US" noProof="0">
                <a:latin typeface="Arial" panose="020B0604020202020204" pitchFamily="34" charset="0"/>
              </a:rPr>
              <a:t>Cessation of trading on the stock exchange – NYSE/BVC.</a:t>
            </a:r>
          </a:p>
          <a:p>
            <a:r>
              <a:rPr lang="en-US" noProof="0">
                <a:latin typeface="Arial" panose="020B0604020202020204" pitchFamily="34" charset="0"/>
              </a:rPr>
              <a:t>Fines, penalties (primary or secondary), decisions against Ecopetrol or individuals by national and international regulatory authorities.</a:t>
            </a:r>
          </a:p>
          <a:p>
            <a:r>
              <a:rPr lang="en-US" noProof="0">
                <a:latin typeface="Arial" panose="020B0604020202020204" pitchFamily="34" charset="0"/>
              </a:rPr>
              <a:t>Inclusion of the company on restrictive or control lists.</a:t>
            </a:r>
          </a:p>
          <a:p>
            <a:r>
              <a:rPr lang="en-US" noProof="0">
                <a:latin typeface="Arial" panose="020B0604020202020204" pitchFamily="34" charset="0"/>
              </a:rPr>
              <a:t>Impact on the rating issued by credit rating agencies.</a:t>
            </a:r>
          </a:p>
        </p:txBody>
      </p:sp>
      <p:pic>
        <p:nvPicPr>
          <p:cNvPr id="1026" name="Picture 2" descr="Icono de línea de vector para: vector de stock (libre de regalías)  2011555778 | Shutterstock">
            <a:extLst>
              <a:ext uri="{FF2B5EF4-FFF2-40B4-BE49-F238E27FC236}">
                <a16:creationId xmlns:a16="http://schemas.microsoft.com/office/drawing/2014/main" id="{8F187758-5917-04EF-F8E5-AA4017E3DD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3" t="9993" r="9077" b="17886"/>
          <a:stretch>
            <a:fillRect/>
          </a:stretch>
        </p:blipFill>
        <p:spPr bwMode="auto">
          <a:xfrm>
            <a:off x="221563" y="67369"/>
            <a:ext cx="543892" cy="56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49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695787-6122-56EF-3C15-0A8C7A0F62B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5DA13B5-23B3-36A3-0D16-86D25F7ED890}"/>
              </a:ext>
            </a:extLst>
          </p:cNvPr>
          <p:cNvPicPr>
            <a:picLocks noChangeAspect="1"/>
          </p:cNvPicPr>
          <p:nvPr/>
        </p:nvPicPr>
        <p:blipFill>
          <a:blip r:embed="rId2"/>
          <a:stretch>
            <a:fillRect/>
          </a:stretch>
        </p:blipFill>
        <p:spPr>
          <a:xfrm>
            <a:off x="0" y="0"/>
            <a:ext cx="12192000" cy="6858000"/>
          </a:xfrm>
          <a:prstGeom prst="rect">
            <a:avLst/>
          </a:prstGeom>
        </p:spPr>
      </p:pic>
      <p:sp>
        <p:nvSpPr>
          <p:cNvPr id="7" name="CuadroTexto 6">
            <a:extLst>
              <a:ext uri="{FF2B5EF4-FFF2-40B4-BE49-F238E27FC236}">
                <a16:creationId xmlns:a16="http://schemas.microsoft.com/office/drawing/2014/main" id="{976E42F0-8379-5262-8F2E-D2D296B6F83B}"/>
              </a:ext>
            </a:extLst>
          </p:cNvPr>
          <p:cNvSpPr txBox="1"/>
          <p:nvPr/>
        </p:nvSpPr>
        <p:spPr>
          <a:xfrm>
            <a:off x="848329" y="175247"/>
            <a:ext cx="8509031" cy="707886"/>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a:t>6. </a:t>
            </a:r>
            <a:r>
              <a:rPr lang="en-US"/>
              <a:t>Changes in the legal and regulatory environment that may affect the continuity of business operations</a:t>
            </a:r>
          </a:p>
        </p:txBody>
      </p:sp>
      <p:sp>
        <p:nvSpPr>
          <p:cNvPr id="9" name="CuadroTexto 8">
            <a:extLst>
              <a:ext uri="{FF2B5EF4-FFF2-40B4-BE49-F238E27FC236}">
                <a16:creationId xmlns:a16="http://schemas.microsoft.com/office/drawing/2014/main" id="{91DB888B-8F38-A790-140B-3E5B3971F069}"/>
              </a:ext>
            </a:extLst>
          </p:cNvPr>
          <p:cNvSpPr txBox="1"/>
          <p:nvPr/>
        </p:nvSpPr>
        <p:spPr>
          <a:xfrm>
            <a:off x="239440" y="1159320"/>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258195" y="2379318"/>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216739" y="4656916"/>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13" name="Rectángulo 12">
            <a:extLst>
              <a:ext uri="{FF2B5EF4-FFF2-40B4-BE49-F238E27FC236}">
                <a16:creationId xmlns:a16="http://schemas.microsoft.com/office/drawing/2014/main" id="{67937E46-C6A5-3FA7-DAB0-DBA174013FEA}"/>
              </a:ext>
            </a:extLst>
          </p:cNvPr>
          <p:cNvSpPr/>
          <p:nvPr/>
        </p:nvSpPr>
        <p:spPr>
          <a:xfrm>
            <a:off x="198703" y="1520672"/>
            <a:ext cx="11793903" cy="685005"/>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198703" y="2764579"/>
            <a:ext cx="11771897" cy="1659145"/>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226924" y="1641203"/>
            <a:ext cx="11771896" cy="461665"/>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algn="just"/>
            <a:r>
              <a:rPr lang="en-US" sz="1200" noProof="0">
                <a:latin typeface="Arial" panose="020B0604020202020204" pitchFamily="34" charset="0"/>
              </a:rPr>
              <a:t>Changes in the legal and regulatory frameworks (environmental, tax, financial, energy, labor, and/or sustainability, among others) that introduce new requirements, restrictions, or conditions for operating, impacting strategic planning, profitability, or continuity of key projects.</a:t>
            </a:r>
          </a:p>
        </p:txBody>
      </p:sp>
      <p:sp>
        <p:nvSpPr>
          <p:cNvPr id="16" name="CuadroTexto 15">
            <a:extLst>
              <a:ext uri="{FF2B5EF4-FFF2-40B4-BE49-F238E27FC236}">
                <a16:creationId xmlns:a16="http://schemas.microsoft.com/office/drawing/2014/main" id="{5481F31D-ACAC-69BE-A61C-5CEC39EC12F8}"/>
              </a:ext>
            </a:extLst>
          </p:cNvPr>
          <p:cNvSpPr txBox="1"/>
          <p:nvPr/>
        </p:nvSpPr>
        <p:spPr>
          <a:xfrm>
            <a:off x="282953" y="2832626"/>
            <a:ext cx="11735735" cy="1569660"/>
          </a:xfrm>
          <a:prstGeom prst="rect">
            <a:avLst/>
          </a:prstGeom>
          <a:noFill/>
        </p:spPr>
        <p:txBody>
          <a:bodyPr wrap="square" rtlCol="0">
            <a:spAutoFit/>
          </a:bodyPr>
          <a:lstStyle>
            <a:defPPr>
              <a:defRPr lang="es-CO"/>
            </a:defPPr>
            <a:lvl1pPr>
              <a:defRPr sz="1600">
                <a:solidFill>
                  <a:schemeClr val="tx1">
                    <a:lumMod val="50000"/>
                    <a:lumOff val="50000"/>
                  </a:schemeClr>
                </a:solidFill>
                <a:latin typeface="Eco Sans Medium" pitchFamily="2" charset="0"/>
                <a:cs typeface="Arial" panose="020B0604020202020204" pitchFamily="34" charset="0"/>
              </a:defRPr>
            </a:lvl1pPr>
          </a:lstStyle>
          <a:p>
            <a:pPr marL="182563" lvl="0" indent="-182563">
              <a:buFont typeface="Symbol" panose="05050102010706020507" pitchFamily="18" charset="2"/>
              <a:buChar char=""/>
              <a:tabLst>
                <a:tab pos="457200" algn="l"/>
              </a:tabLst>
            </a:pPr>
            <a:r>
              <a:rPr lang="en-US" sz="1200" noProof="0">
                <a:latin typeface="Arial" panose="020B0604020202020204" pitchFamily="34" charset="0"/>
              </a:rPr>
              <a:t>Weaknesses in structured approach to anticipating, assessing, and preparing for changes in the regulatory framework.</a:t>
            </a:r>
          </a:p>
          <a:p>
            <a:pPr marL="182563" lvl="0" indent="-182563">
              <a:buFont typeface="Symbol" panose="05050102010706020507" pitchFamily="18" charset="2"/>
              <a:buChar char=""/>
              <a:tabLst>
                <a:tab pos="457200" algn="l"/>
              </a:tabLst>
            </a:pPr>
            <a:r>
              <a:rPr lang="en-US" sz="1200" noProof="0">
                <a:latin typeface="Arial" panose="020B0604020202020204" pitchFamily="34" charset="0"/>
              </a:rPr>
              <a:t>Lack of clarity regarding roles and responsibilities within the organization.</a:t>
            </a:r>
          </a:p>
          <a:p>
            <a:pPr marL="182563" lvl="0" indent="-182563">
              <a:buFont typeface="Symbol" panose="05050102010706020507" pitchFamily="18" charset="2"/>
              <a:buChar char=""/>
              <a:tabLst>
                <a:tab pos="457200" algn="l"/>
              </a:tabLst>
            </a:pPr>
            <a:r>
              <a:rPr lang="en-US" sz="1200" noProof="0">
                <a:latin typeface="Arial" panose="020B0604020202020204" pitchFamily="34" charset="0"/>
              </a:rPr>
              <a:t>Deficiency in assessing the potential impact on Ecopetrol arising from possible changes in the regulatory environment.</a:t>
            </a:r>
          </a:p>
          <a:p>
            <a:pPr marL="182563" lvl="0" indent="-182563">
              <a:buFont typeface="Symbol" panose="05050102010706020507" pitchFamily="18" charset="2"/>
              <a:buChar char=""/>
              <a:tabLst>
                <a:tab pos="457200" algn="l"/>
              </a:tabLst>
            </a:pPr>
            <a:r>
              <a:rPr lang="en-US" sz="1200" noProof="0">
                <a:latin typeface="Arial" panose="020B0604020202020204" pitchFamily="34" charset="0"/>
              </a:rPr>
              <a:t>Lack of or deficiencies in management before the competent entities.</a:t>
            </a:r>
          </a:p>
          <a:p>
            <a:pPr marL="182563" lvl="0" indent="-182563">
              <a:buFont typeface="Symbol" panose="05050102010706020507" pitchFamily="18" charset="2"/>
              <a:buChar char=""/>
              <a:tabLst>
                <a:tab pos="457200" algn="l"/>
              </a:tabLst>
            </a:pPr>
            <a:r>
              <a:rPr lang="en-US" sz="1200" noProof="0">
                <a:latin typeface="Arial" panose="020B0604020202020204" pitchFamily="34" charset="0"/>
              </a:rPr>
              <a:t>Insufficient human, technological, or budgetary resources.</a:t>
            </a:r>
          </a:p>
          <a:p>
            <a:pPr marL="182563" lvl="0" indent="-182563">
              <a:buFont typeface="Symbol" panose="05050102010706020507" pitchFamily="18" charset="2"/>
              <a:buChar char=""/>
              <a:tabLst>
                <a:tab pos="457200" algn="l"/>
              </a:tabLst>
            </a:pPr>
            <a:r>
              <a:rPr lang="en-US" sz="1200" noProof="0">
                <a:latin typeface="Arial" panose="020B0604020202020204" pitchFamily="34" charset="0"/>
              </a:rPr>
              <a:t>Lack of consistency criteria in the management of regulatory matters.</a:t>
            </a:r>
          </a:p>
          <a:p>
            <a:pPr marL="182563" lvl="0" indent="-182563">
              <a:buFont typeface="Symbol" panose="05050102010706020507" pitchFamily="18" charset="2"/>
              <a:buChar char=""/>
              <a:tabLst>
                <a:tab pos="457200" algn="l"/>
              </a:tabLst>
            </a:pPr>
            <a:r>
              <a:rPr lang="en-US" sz="1200" noProof="0">
                <a:latin typeface="Arial" panose="020B0604020202020204" pitchFamily="34" charset="0"/>
              </a:rPr>
              <a:t>Shifts in the direction of government plans in the regions of Colombia where Ecopetrol operates.</a:t>
            </a:r>
          </a:p>
          <a:p>
            <a:pPr marL="182563" lvl="0" indent="-182563">
              <a:buFont typeface="Symbol" panose="05050102010706020507" pitchFamily="18" charset="2"/>
              <a:buChar char=""/>
              <a:tabLst>
                <a:tab pos="457200" algn="l"/>
              </a:tabLst>
            </a:pPr>
            <a:r>
              <a:rPr lang="en-US" sz="1200" noProof="0">
                <a:latin typeface="Arial" panose="020B0604020202020204" pitchFamily="34" charset="0"/>
              </a:rPr>
              <a:t>Changes in global, national, or regional situations or phenomena.</a:t>
            </a:r>
          </a:p>
        </p:txBody>
      </p:sp>
      <p:sp>
        <p:nvSpPr>
          <p:cNvPr id="17" name="Rectángulo 16">
            <a:extLst>
              <a:ext uri="{FF2B5EF4-FFF2-40B4-BE49-F238E27FC236}">
                <a16:creationId xmlns:a16="http://schemas.microsoft.com/office/drawing/2014/main" id="{2DB7404A-9E62-BD12-A6DB-0645643CBFE8}"/>
              </a:ext>
            </a:extLst>
          </p:cNvPr>
          <p:cNvSpPr/>
          <p:nvPr/>
        </p:nvSpPr>
        <p:spPr>
          <a:xfrm>
            <a:off x="198703" y="5106639"/>
            <a:ext cx="11793902" cy="1233991"/>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282953" y="5206451"/>
            <a:ext cx="11741735" cy="1015663"/>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a:buFont typeface="Symbol" panose="05050102010706020507" pitchFamily="18" charset="2"/>
              <a:buChar char=""/>
              <a:tabLst>
                <a:tab pos="457200" algn="l"/>
              </a:tabLst>
            </a:pPr>
            <a:r>
              <a:rPr lang="en-US" noProof="0">
                <a:latin typeface="Arial" panose="020B0604020202020204" pitchFamily="34" charset="0"/>
              </a:rPr>
              <a:t>Delays, redesigns, or cancellation of key projects.</a:t>
            </a:r>
          </a:p>
          <a:p>
            <a:pPr>
              <a:buFont typeface="Symbol" panose="05050102010706020507" pitchFamily="18" charset="2"/>
              <a:buChar char=""/>
              <a:tabLst>
                <a:tab pos="457200" algn="l"/>
              </a:tabLst>
            </a:pPr>
            <a:r>
              <a:rPr lang="en-US" noProof="0">
                <a:latin typeface="Arial" panose="020B0604020202020204" pitchFamily="34" charset="0"/>
              </a:rPr>
              <a:t>Need to adapt processes, technologies, or structures to comply with new regulations.</a:t>
            </a:r>
          </a:p>
          <a:p>
            <a:pPr>
              <a:buFont typeface="Symbol" panose="05050102010706020507" pitchFamily="18" charset="2"/>
              <a:buChar char=""/>
              <a:tabLst>
                <a:tab pos="457200" algn="l"/>
              </a:tabLst>
            </a:pPr>
            <a:r>
              <a:rPr lang="en-US" noProof="0">
                <a:latin typeface="Arial" panose="020B0604020202020204" pitchFamily="34" charset="0"/>
              </a:rPr>
              <a:t>Fines, investigations, or loss of confidence from authorities, investors, and stakeholders.</a:t>
            </a:r>
          </a:p>
          <a:p>
            <a:pPr>
              <a:buFont typeface="Symbol" panose="05050102010706020507" pitchFamily="18" charset="2"/>
              <a:buChar char=""/>
              <a:tabLst>
                <a:tab pos="457200" algn="l"/>
              </a:tabLst>
            </a:pPr>
            <a:r>
              <a:rPr lang="en-US" noProof="0">
                <a:latin typeface="Arial" panose="020B0604020202020204" pitchFamily="34" charset="0"/>
              </a:rPr>
              <a:t>Competitive disadvantage compared to peers that are able to adapt more quickly.</a:t>
            </a:r>
          </a:p>
          <a:p>
            <a:pPr>
              <a:buFont typeface="Symbol" panose="05050102010706020507" pitchFamily="18" charset="2"/>
              <a:buChar char=""/>
              <a:tabLst>
                <a:tab pos="457200" algn="l"/>
              </a:tabLst>
            </a:pPr>
            <a:r>
              <a:rPr lang="en-US">
                <a:latin typeface="Arial" panose="020B0604020202020204" pitchFamily="34" charset="0"/>
              </a:rPr>
              <a:t>Limited ability for </a:t>
            </a:r>
            <a:r>
              <a:rPr lang="en-US" noProof="0">
                <a:latin typeface="Arial" panose="020B0604020202020204" pitchFamily="34" charset="0"/>
              </a:rPr>
              <a:t>Ecopetrol to influence the development of favorable regulatory frameworks.</a:t>
            </a:r>
          </a:p>
        </p:txBody>
      </p:sp>
      <p:pic>
        <p:nvPicPr>
          <p:cNvPr id="1026" name="Picture 2" descr="diseño de icono de reglas 14393155 Vector en Vecteezy">
            <a:extLst>
              <a:ext uri="{FF2B5EF4-FFF2-40B4-BE49-F238E27FC236}">
                <a16:creationId xmlns:a16="http://schemas.microsoft.com/office/drawing/2014/main" id="{AA1EBAF7-70E1-83FE-F7C3-5D79380F6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93" y="261484"/>
            <a:ext cx="627672" cy="55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52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60C59BB-D3F0-5775-90BD-3A77A935E9EE}"/>
              </a:ext>
            </a:extLst>
          </p:cNvPr>
          <p:cNvSpPr/>
          <p:nvPr/>
        </p:nvSpPr>
        <p:spPr>
          <a:xfrm>
            <a:off x="187273" y="1965565"/>
            <a:ext cx="11771897" cy="324000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CBAE8BB-406A-8F30-4638-F95A6C4B0BAB}"/>
              </a:ext>
            </a:extLst>
          </p:cNvPr>
          <p:cNvSpPr/>
          <p:nvPr/>
        </p:nvSpPr>
        <p:spPr>
          <a:xfrm>
            <a:off x="203136" y="2017908"/>
            <a:ext cx="11771897" cy="3231654"/>
          </a:xfrm>
          <a:prstGeom prst="rect">
            <a:avLst/>
          </a:prstGeom>
          <a:noFill/>
        </p:spPr>
        <p:txBody>
          <a:bodyPr wrap="square" rtlCol="0">
            <a:spAutoFit/>
          </a:bodyPr>
          <a:lstStyle/>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Political instability, conflicts, and actions by major oil-producing countries.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New fiscal, environmental, or contractual guidelines and regulations associated with the energy transition that hinder project execution and operations.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Failure to obtain or delays in the allocation and/or renewal of environmental permits and licenses.</a:t>
            </a:r>
          </a:p>
          <a:p>
            <a:pPr marL="182563" indent="-182563">
              <a:buFont typeface="Symbol" panose="05050102010706020507" pitchFamily="18" charset="2"/>
              <a:buChar char=""/>
              <a:tabLst>
                <a:tab pos="457200" algn="l"/>
              </a:tabLst>
            </a:pPr>
            <a:r>
              <a:rPr lang="en-US" sz="1200">
                <a:solidFill>
                  <a:schemeClr val="tx1">
                    <a:lumMod val="50000"/>
                    <a:lumOff val="50000"/>
                  </a:schemeClr>
                </a:solidFill>
                <a:latin typeface="Arial" panose="020B0604020202020204" pitchFamily="34" charset="0"/>
                <a:cs typeface="Arial" panose="020B0604020202020204" pitchFamily="34" charset="0"/>
              </a:rPr>
              <a:t>S</a:t>
            </a:r>
            <a:r>
              <a:rPr lang="en-US" sz="1200" noProof="0" err="1">
                <a:solidFill>
                  <a:schemeClr val="tx1">
                    <a:lumMod val="50000"/>
                    <a:lumOff val="50000"/>
                  </a:schemeClr>
                </a:solidFill>
                <a:latin typeface="Arial" panose="020B0604020202020204" pitchFamily="34" charset="0"/>
                <a:cs typeface="Arial" panose="020B0604020202020204" pitchFamily="34" charset="0"/>
              </a:rPr>
              <a:t>ocial</a:t>
            </a:r>
            <a:r>
              <a:rPr lang="en-US" sz="1200" noProof="0">
                <a:solidFill>
                  <a:schemeClr val="tx1">
                    <a:lumMod val="50000"/>
                    <a:lumOff val="50000"/>
                  </a:schemeClr>
                </a:solidFill>
                <a:latin typeface="Arial" panose="020B0604020202020204" pitchFamily="34" charset="0"/>
                <a:cs typeface="Arial" panose="020B0604020202020204" pitchFamily="34" charset="0"/>
              </a:rPr>
              <a:t> and environmental changes that compromise the social license to operate.</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Damage to the company's infrastructure caused by security incidents or delays in project execution due to territorial dynamics.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Application of contractual penalties due to non-compliance with schedules or production targets.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Changes in corporate evaluation criteria, increases in production costs (fixed and variable) and/or capital expenditures, modifications in macroeconomic variables (TRM, crude oil prices - Brent  WTI, gas, among others.) or in the reorientation of corporate and/or business strategy.</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Changes in project maturation, execution, and economic and commercial viability of changes in the </a:t>
            </a:r>
            <a:r>
              <a:rPr lang="en-US" sz="1200" noProof="0" err="1">
                <a:solidFill>
                  <a:schemeClr val="tx1">
                    <a:lumMod val="50000"/>
                    <a:lumOff val="50000"/>
                  </a:schemeClr>
                </a:solidFill>
                <a:latin typeface="Arial" panose="020B0604020202020204" pitchFamily="34" charset="0"/>
                <a:cs typeface="Arial" panose="020B0604020202020204" pitchFamily="34" charset="0"/>
              </a:rPr>
              <a:t>the</a:t>
            </a:r>
            <a:r>
              <a:rPr lang="en-US" sz="1200" noProof="0">
                <a:solidFill>
                  <a:schemeClr val="tx1">
                    <a:lumMod val="50000"/>
                    <a:lumOff val="50000"/>
                  </a:schemeClr>
                </a:solidFill>
                <a:latin typeface="Arial" panose="020B0604020202020204" pitchFamily="34" charset="0"/>
                <a:cs typeface="Arial" panose="020B0604020202020204" pitchFamily="34" charset="0"/>
              </a:rPr>
              <a:t> methodological framework for project maturation. </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Deviations from execution plan for new business initiatives.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Limitations in the generation of strategic alliances with partners.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Postponement of investment decisions for new projects, discoveries, and/or commercial viability, or restrictions on the availability of resources for exploration and development of prospects.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Technical and technological changes that modify subsurface models or alters their technical parameters. </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Increased field decline and/or failures in injection systems (water, gas, chemicals).</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Materialization of technical risks that were not foreseen at the time of project sanction. </a:t>
            </a:r>
          </a:p>
          <a:p>
            <a:pPr marL="182563" indent="-182563">
              <a:buFont typeface="Symbol" panose="05050102010706020507" pitchFamily="18" charset="2"/>
              <a:buChar char=""/>
              <a:tabLst>
                <a:tab pos="457200" algn="l"/>
              </a:tabLst>
            </a:pPr>
            <a:r>
              <a:rPr lang="en-US" sz="1200" noProof="0">
                <a:solidFill>
                  <a:schemeClr val="tx1">
                    <a:lumMod val="50000"/>
                    <a:lumOff val="50000"/>
                  </a:schemeClr>
                </a:solidFill>
                <a:latin typeface="Arial" panose="020B0604020202020204" pitchFamily="34" charset="0"/>
                <a:cs typeface="Arial" panose="020B0604020202020204" pitchFamily="34" charset="0"/>
              </a:rPr>
              <a:t>Failures in well integrity or deviations in production profiles from what was planned.</a:t>
            </a:r>
          </a:p>
        </p:txBody>
      </p:sp>
      <p:sp>
        <p:nvSpPr>
          <p:cNvPr id="7" name="CuadroTexto 6">
            <a:extLst>
              <a:ext uri="{FF2B5EF4-FFF2-40B4-BE49-F238E27FC236}">
                <a16:creationId xmlns:a16="http://schemas.microsoft.com/office/drawing/2014/main" id="{976E42F0-8379-5262-8F2E-D2D296B6F83B}"/>
              </a:ext>
            </a:extLst>
          </p:cNvPr>
          <p:cNvSpPr txBox="1"/>
          <p:nvPr/>
        </p:nvSpPr>
        <p:spPr>
          <a:xfrm>
            <a:off x="679118" y="-18299"/>
            <a:ext cx="9184971" cy="707886"/>
          </a:xfrm>
          <a:prstGeom prst="rect">
            <a:avLst/>
          </a:prstGeom>
          <a:noFill/>
        </p:spPr>
        <p:txBody>
          <a:bodyPr wrap="square" rtlCol="0">
            <a:spAutoFit/>
          </a:bodyPr>
          <a:lstStyle>
            <a:defPPr>
              <a:defRPr lang="es-CO"/>
            </a:defPPr>
            <a:lvl1pPr>
              <a:defRPr sz="2000" b="1">
                <a:solidFill>
                  <a:srgbClr val="3F656E"/>
                </a:solidFill>
                <a:latin typeface="Arial" panose="020B0604020202020204" pitchFamily="34" charset="0"/>
                <a:cs typeface="Arial" panose="020B0604020202020204" pitchFamily="34" charset="0"/>
              </a:defRPr>
            </a:lvl1pPr>
          </a:lstStyle>
          <a:p>
            <a:r>
              <a:rPr lang="en-US" noProof="0" dirty="0"/>
              <a:t>7. </a:t>
            </a:r>
            <a:r>
              <a:rPr lang="en-US" dirty="0"/>
              <a:t>Constraints on the incorporation, protection, and sustainability of hydrocarbon resources and reserves</a:t>
            </a:r>
            <a:endParaRPr lang="en-US" noProof="0" dirty="0"/>
          </a:p>
        </p:txBody>
      </p:sp>
      <p:sp>
        <p:nvSpPr>
          <p:cNvPr id="9" name="CuadroTexto 8">
            <a:extLst>
              <a:ext uri="{FF2B5EF4-FFF2-40B4-BE49-F238E27FC236}">
                <a16:creationId xmlns:a16="http://schemas.microsoft.com/office/drawing/2014/main" id="{91DB888B-8F38-A790-140B-3E5B3971F069}"/>
              </a:ext>
            </a:extLst>
          </p:cNvPr>
          <p:cNvSpPr txBox="1"/>
          <p:nvPr/>
        </p:nvSpPr>
        <p:spPr>
          <a:xfrm>
            <a:off x="164227" y="637146"/>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Description</a:t>
            </a:r>
          </a:p>
        </p:txBody>
      </p:sp>
      <p:sp>
        <p:nvSpPr>
          <p:cNvPr id="10" name="CuadroTexto 9">
            <a:extLst>
              <a:ext uri="{FF2B5EF4-FFF2-40B4-BE49-F238E27FC236}">
                <a16:creationId xmlns:a16="http://schemas.microsoft.com/office/drawing/2014/main" id="{209FBC79-8B27-3BA3-42D9-E6EE4E9579A5}"/>
              </a:ext>
            </a:extLst>
          </p:cNvPr>
          <p:cNvSpPr txBox="1"/>
          <p:nvPr/>
        </p:nvSpPr>
        <p:spPr>
          <a:xfrm>
            <a:off x="145366" y="1703507"/>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Causes</a:t>
            </a:r>
          </a:p>
        </p:txBody>
      </p:sp>
      <p:sp>
        <p:nvSpPr>
          <p:cNvPr id="11" name="CuadroTexto 10">
            <a:extLst>
              <a:ext uri="{FF2B5EF4-FFF2-40B4-BE49-F238E27FC236}">
                <a16:creationId xmlns:a16="http://schemas.microsoft.com/office/drawing/2014/main" id="{E0DB7C48-DB0B-B59E-FFDF-9E66B2559E14}"/>
              </a:ext>
            </a:extLst>
          </p:cNvPr>
          <p:cNvSpPr txBox="1"/>
          <p:nvPr/>
        </p:nvSpPr>
        <p:spPr>
          <a:xfrm>
            <a:off x="214675" y="7033844"/>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
        <p:nvSpPr>
          <p:cNvPr id="13" name="Rectángulo 12">
            <a:extLst>
              <a:ext uri="{FF2B5EF4-FFF2-40B4-BE49-F238E27FC236}">
                <a16:creationId xmlns:a16="http://schemas.microsoft.com/office/drawing/2014/main" id="{67937E46-C6A5-3FA7-DAB0-DBA174013FEA}"/>
              </a:ext>
            </a:extLst>
          </p:cNvPr>
          <p:cNvSpPr/>
          <p:nvPr/>
        </p:nvSpPr>
        <p:spPr>
          <a:xfrm>
            <a:off x="168315" y="1028613"/>
            <a:ext cx="11793903" cy="57600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noProof="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5061D2-7AA2-373A-82A6-CB47A4077777}"/>
              </a:ext>
            </a:extLst>
          </p:cNvPr>
          <p:cNvSpPr txBox="1"/>
          <p:nvPr/>
        </p:nvSpPr>
        <p:spPr>
          <a:xfrm>
            <a:off x="168164" y="983353"/>
            <a:ext cx="11771896" cy="646331"/>
          </a:xfrm>
          <a:prstGeom prst="rect">
            <a:avLst/>
          </a:prstGeom>
          <a:noFill/>
        </p:spPr>
        <p:txBody>
          <a:bodyPr wrap="square" rtlCol="0">
            <a:spAutoFit/>
          </a:bodyPr>
          <a:lstStyle>
            <a:defPPr>
              <a:defRPr lang="es-CO"/>
            </a:defPPr>
            <a:lvl1pPr algn="just">
              <a:defRPr sz="1200">
                <a:solidFill>
                  <a:schemeClr val="tx1">
                    <a:lumMod val="50000"/>
                    <a:lumOff val="50000"/>
                  </a:schemeClr>
                </a:solidFill>
                <a:latin typeface="Arial" panose="020B0604020202020204" pitchFamily="34" charset="0"/>
                <a:cs typeface="Arial" panose="020B0604020202020204" pitchFamily="34" charset="0"/>
              </a:defRPr>
            </a:lvl1pPr>
          </a:lstStyle>
          <a:p>
            <a:r>
              <a:rPr lang="en-US"/>
              <a:t>I</a:t>
            </a:r>
            <a:r>
              <a:rPr lang="en-US" noProof="0" err="1"/>
              <a:t>nterruptions</a:t>
            </a:r>
            <a:r>
              <a:rPr lang="en-US" noProof="0"/>
              <a:t>, alterations, or significant deviations in the exploration, development, and certification of hydrocarbon resources and reserves that compromise the company’s capacity for their incorporation and protection, the ability to maintain production levels, the protection of strategic Upstream assets, as well as the assurance of financial sustainability and </a:t>
            </a:r>
            <a:r>
              <a:rPr lang="en-US" noProof="0" err="1"/>
              <a:t>contriburion</a:t>
            </a:r>
            <a:r>
              <a:rPr lang="en-US" noProof="0"/>
              <a:t> to national energy security.</a:t>
            </a:r>
          </a:p>
        </p:txBody>
      </p:sp>
      <p:sp>
        <p:nvSpPr>
          <p:cNvPr id="17" name="Rectángulo 16">
            <a:extLst>
              <a:ext uri="{FF2B5EF4-FFF2-40B4-BE49-F238E27FC236}">
                <a16:creationId xmlns:a16="http://schemas.microsoft.com/office/drawing/2014/main" id="{2DB7404A-9E62-BD12-A6DB-0645643CBFE8}"/>
              </a:ext>
            </a:extLst>
          </p:cNvPr>
          <p:cNvSpPr/>
          <p:nvPr/>
        </p:nvSpPr>
        <p:spPr>
          <a:xfrm>
            <a:off x="140230" y="5529954"/>
            <a:ext cx="11793902" cy="1208319"/>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62353457-0A83-0C51-3645-AC62578A85DA}"/>
              </a:ext>
            </a:extLst>
          </p:cNvPr>
          <p:cNvSpPr txBox="1"/>
          <p:nvPr/>
        </p:nvSpPr>
        <p:spPr>
          <a:xfrm>
            <a:off x="193611" y="5575674"/>
            <a:ext cx="11998389" cy="1200329"/>
          </a:xfrm>
          <a:prstGeom prst="rect">
            <a:avLst/>
          </a:prstGeom>
          <a:noFill/>
        </p:spPr>
        <p:txBody>
          <a:bodyPr wrap="square" rtlCol="0">
            <a:spAutoFit/>
          </a:bodyPr>
          <a:lstStyle>
            <a:defPPr>
              <a:defRPr lang="es-CO"/>
            </a:defPPr>
            <a:lvl1pPr marL="182563" indent="-182563">
              <a:buFont typeface="Arial" panose="020B0604020202020204" pitchFamily="34" charset="0"/>
              <a:buChar char="•"/>
              <a:defRPr sz="1200">
                <a:solidFill>
                  <a:schemeClr val="tx1">
                    <a:lumMod val="50000"/>
                    <a:lumOff val="50000"/>
                  </a:schemeClr>
                </a:solidFill>
                <a:latin typeface="Eco Sans Medium" pitchFamily="2" charset="0"/>
                <a:cs typeface="Arial" panose="020B0604020202020204" pitchFamily="34" charset="0"/>
              </a:defRPr>
            </a:lvl1pPr>
          </a:lstStyle>
          <a:p>
            <a:pPr>
              <a:buFont typeface="Symbol" panose="05050102010706020507" pitchFamily="18" charset="2"/>
              <a:buChar char=""/>
              <a:tabLst>
                <a:tab pos="457200" algn="l"/>
              </a:tabLst>
            </a:pPr>
            <a:r>
              <a:rPr lang="en-US" noProof="0">
                <a:latin typeface="Arial" panose="020B0604020202020204" pitchFamily="34" charset="0"/>
              </a:rPr>
              <a:t>Lower revenues from Upstream activities, resulting </a:t>
            </a:r>
            <a:r>
              <a:rPr lang="en-US">
                <a:latin typeface="Arial" panose="020B0604020202020204" pitchFamily="34" charset="0"/>
              </a:rPr>
              <a:t>in reduced </a:t>
            </a:r>
            <a:r>
              <a:rPr lang="en-US" noProof="0">
                <a:latin typeface="Arial" panose="020B0604020202020204" pitchFamily="34" charset="0"/>
              </a:rPr>
              <a:t>profitability.</a:t>
            </a:r>
          </a:p>
          <a:p>
            <a:pPr>
              <a:buFont typeface="Symbol" panose="05050102010706020507" pitchFamily="18" charset="2"/>
              <a:buChar char=""/>
              <a:tabLst>
                <a:tab pos="457200" algn="l"/>
              </a:tabLst>
            </a:pPr>
            <a:r>
              <a:rPr lang="en-US" noProof="0">
                <a:latin typeface="Arial" panose="020B0604020202020204" pitchFamily="34" charset="0"/>
              </a:rPr>
              <a:t>Higher financing costs due to deterioration in credit ratings.</a:t>
            </a:r>
          </a:p>
          <a:p>
            <a:pPr>
              <a:buFont typeface="Symbol" panose="05050102010706020507" pitchFamily="18" charset="2"/>
              <a:buChar char=""/>
              <a:tabLst>
                <a:tab pos="457200" algn="l"/>
              </a:tabLst>
            </a:pPr>
            <a:r>
              <a:rPr lang="en-US">
                <a:latin typeface="Arial" panose="020B0604020202020204" pitchFamily="34" charset="0"/>
              </a:rPr>
              <a:t>Reduction</a:t>
            </a:r>
            <a:r>
              <a:rPr lang="en-US" noProof="0">
                <a:latin typeface="Arial" panose="020B0604020202020204" pitchFamily="34" charset="0"/>
              </a:rPr>
              <a:t> in the value of the company and its assets, affecting sustainability and equity position.</a:t>
            </a:r>
          </a:p>
          <a:p>
            <a:pPr>
              <a:buFont typeface="Symbol" panose="05050102010706020507" pitchFamily="18" charset="2"/>
              <a:buChar char=""/>
              <a:tabLst>
                <a:tab pos="457200" algn="l"/>
              </a:tabLst>
            </a:pPr>
            <a:r>
              <a:rPr lang="en-US" noProof="0">
                <a:latin typeface="Arial" panose="020B0604020202020204" pitchFamily="34" charset="0"/>
              </a:rPr>
              <a:t>Non-compliance with regulatory requirements, leading to sanctions and legal risks.</a:t>
            </a:r>
          </a:p>
          <a:p>
            <a:pPr>
              <a:buFont typeface="Symbol" panose="05050102010706020507" pitchFamily="18" charset="2"/>
              <a:buChar char=""/>
              <a:tabLst>
                <a:tab pos="457200" algn="l"/>
              </a:tabLst>
            </a:pPr>
            <a:r>
              <a:rPr lang="en-US" noProof="0">
                <a:latin typeface="Arial" panose="020B0604020202020204" pitchFamily="34" charset="0"/>
              </a:rPr>
              <a:t>Loss of trust among key stakeholders (customers, government, partners, community) and reputational impact due to reduced contribution to national energy security.</a:t>
            </a:r>
          </a:p>
          <a:p>
            <a:pPr>
              <a:buFont typeface="Symbol" panose="05050102010706020507" pitchFamily="18" charset="2"/>
              <a:buChar char=""/>
              <a:tabLst>
                <a:tab pos="457200" algn="l"/>
              </a:tabLst>
            </a:pPr>
            <a:r>
              <a:rPr lang="en-US" noProof="0">
                <a:latin typeface="Arial" panose="020B0604020202020204" pitchFamily="34" charset="0"/>
              </a:rPr>
              <a:t>Impact on the country's energy sovereignty, reducing internal supply capacity.</a:t>
            </a:r>
          </a:p>
        </p:txBody>
      </p:sp>
      <p:pic>
        <p:nvPicPr>
          <p:cNvPr id="3" name="Imagen 2" descr="Forma&#10;&#10;Descripción generada automáticamente con confianza baja">
            <a:extLst>
              <a:ext uri="{FF2B5EF4-FFF2-40B4-BE49-F238E27FC236}">
                <a16:creationId xmlns:a16="http://schemas.microsoft.com/office/drawing/2014/main" id="{BBC96D10-E5DC-1C4E-0907-C834ECD588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46095" y="16359"/>
            <a:ext cx="552073" cy="552073"/>
          </a:xfrm>
          <a:prstGeom prst="rect">
            <a:avLst/>
          </a:prstGeom>
          <a:noFill/>
        </p:spPr>
      </p:pic>
      <p:sp>
        <p:nvSpPr>
          <p:cNvPr id="5" name="CuadroTexto 4">
            <a:extLst>
              <a:ext uri="{FF2B5EF4-FFF2-40B4-BE49-F238E27FC236}">
                <a16:creationId xmlns:a16="http://schemas.microsoft.com/office/drawing/2014/main" id="{949509C3-0A5C-9F47-B7AC-537674BA1720}"/>
              </a:ext>
            </a:extLst>
          </p:cNvPr>
          <p:cNvSpPr txBox="1"/>
          <p:nvPr/>
        </p:nvSpPr>
        <p:spPr>
          <a:xfrm>
            <a:off x="159589" y="5296996"/>
            <a:ext cx="1728000" cy="307777"/>
          </a:xfrm>
          <a:prstGeom prst="rect">
            <a:avLst/>
          </a:prstGeom>
          <a:solidFill>
            <a:srgbClr val="097277"/>
          </a:solidFill>
          <a:effectLst>
            <a:outerShdw blurRad="50800" dist="38100" dir="2700000" algn="tl" rotWithShape="0">
              <a:prstClr val="black">
                <a:alpha val="40000"/>
              </a:prstClr>
            </a:outerShdw>
          </a:effectLst>
        </p:spPr>
        <p:txBody>
          <a:bodyPr wrap="square" rtlCol="0">
            <a:spAutoFit/>
          </a:bodyPr>
          <a:lstStyle>
            <a:defPPr>
              <a:defRPr lang="es-CO"/>
            </a:defPPr>
            <a:lvl1pPr algn="ctr">
              <a:defRPr sz="1400" b="1">
                <a:solidFill>
                  <a:schemeClr val="bg1"/>
                </a:solidFill>
                <a:latin typeface="Arial" panose="020B0604020202020204" pitchFamily="34" charset="0"/>
                <a:cs typeface="Arial" panose="020B0604020202020204" pitchFamily="34" charset="0"/>
              </a:defRPr>
            </a:lvl1pPr>
          </a:lstStyle>
          <a:p>
            <a:r>
              <a:rPr lang="en-US" noProof="0"/>
              <a:t>Consequences</a:t>
            </a:r>
          </a:p>
        </p:txBody>
      </p:sp>
    </p:spTree>
    <p:extLst>
      <p:ext uri="{BB962C8B-B14F-4D97-AF65-F5344CB8AC3E}">
        <p14:creationId xmlns:p14="http://schemas.microsoft.com/office/powerpoint/2010/main" val="26005018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38C01D20EBF9042868F9AD2A76B730C" ma:contentTypeVersion="11" ma:contentTypeDescription="Crear nuevo documento." ma:contentTypeScope="" ma:versionID="ae89c2343bb7593ddd0d1b42766d3e47">
  <xsd:schema xmlns:xsd="http://www.w3.org/2001/XMLSchema" xmlns:xs="http://www.w3.org/2001/XMLSchema" xmlns:p="http://schemas.microsoft.com/office/2006/metadata/properties" xmlns:ns2="50948e8d-fecc-4aa7-9108-ac4a392dcfbd" xmlns:ns3="d4df70df-832a-4f6c-9f6d-65835046565b" targetNamespace="http://schemas.microsoft.com/office/2006/metadata/properties" ma:root="true" ma:fieldsID="75020f7a667a2acefb375021bdf9d071" ns2:_="" ns3:_="">
    <xsd:import namespace="50948e8d-fecc-4aa7-9108-ac4a392dcfbd"/>
    <xsd:import namespace="d4df70df-832a-4f6c-9f6d-6583504656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948e8d-fecc-4aa7-9108-ac4a392dcf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4192beb2-35a5-4af4-a5ae-50acbeb4e6d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df70df-832a-4f6c-9f6d-65835046565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6712a0-5d3e-4488-9a38-4056fa0d362f}" ma:internalName="TaxCatchAll" ma:showField="CatchAllData" ma:web="d4df70df-832a-4f6c-9f6d-658350465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948e8d-fecc-4aa7-9108-ac4a392dcfbd">
      <Terms xmlns="http://schemas.microsoft.com/office/infopath/2007/PartnerControls"/>
    </lcf76f155ced4ddcb4097134ff3c332f>
    <TaxCatchAll xmlns="d4df70df-832a-4f6c-9f6d-65835046565b" xsi:nil="true"/>
  </documentManagement>
</p:properties>
</file>

<file path=customXml/itemProps1.xml><?xml version="1.0" encoding="utf-8"?>
<ds:datastoreItem xmlns:ds="http://schemas.openxmlformats.org/officeDocument/2006/customXml" ds:itemID="{0C728F19-7F7E-40B7-808B-73A5308B282B}">
  <ds:schemaRefs>
    <ds:schemaRef ds:uri="http://schemas.microsoft.com/sharepoint/v3/contenttype/forms"/>
  </ds:schemaRefs>
</ds:datastoreItem>
</file>

<file path=customXml/itemProps2.xml><?xml version="1.0" encoding="utf-8"?>
<ds:datastoreItem xmlns:ds="http://schemas.openxmlformats.org/officeDocument/2006/customXml" ds:itemID="{916D4025-7E2C-40F0-9D65-12E443AC4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948e8d-fecc-4aa7-9108-ac4a392dcfbd"/>
    <ds:schemaRef ds:uri="d4df70df-832a-4f6c-9f6d-658350465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656C08-A32A-4ED4-9F86-7CA406D46BC7}">
  <ds:schemaRef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www.w3.org/XML/1998/namespace"/>
    <ds:schemaRef ds:uri="7d706d74-6ee2-479a-9876-b9b99db815e7"/>
    <ds:schemaRef ds:uri="61edd946-7e8e-479b-b794-de9905293d16"/>
    <ds:schemaRef ds:uri="50948e8d-fecc-4aa7-9108-ac4a392dcfbd"/>
    <ds:schemaRef ds:uri="d4df70df-832a-4f6c-9f6d-65835046565b"/>
  </ds:schemaRefs>
</ds:datastoreItem>
</file>

<file path=docMetadata/LabelInfo.xml><?xml version="1.0" encoding="utf-8"?>
<clbl:labelList xmlns:clbl="http://schemas.microsoft.com/office/2020/mipLabelMetadata">
  <clbl:label id="{e6dda216-a899-4ab6-ba29-0dda5f7b7a74}" enabled="1" method="Privileged" siteId="{a4305987-cf78-4f93-9d64-bf18af65397b}" contentBits="2" removed="0"/>
</clbl:labelList>
</file>

<file path=docProps/app.xml><?xml version="1.0" encoding="utf-8"?>
<Properties xmlns="http://schemas.openxmlformats.org/officeDocument/2006/extended-properties" xmlns:vt="http://schemas.openxmlformats.org/officeDocument/2006/docPropsVTypes">
  <Template/>
  <TotalTime>89</TotalTime>
  <Words>3542</Words>
  <Application>Microsoft Office PowerPoint</Application>
  <PresentationFormat>Panorámica</PresentationFormat>
  <Paragraphs>247</Paragraphs>
  <Slides>14</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Aptos</vt:lpstr>
      <vt:lpstr>Arial</vt:lpstr>
      <vt:lpstr>Calibri</vt:lpstr>
      <vt:lpstr>Calibri Light</vt:lpstr>
      <vt:lpstr>Eco Sans Bold Italic</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Mendoza, Juan (BOG-MEW)</dc:creator>
  <cp:keywords>, docId:A97E589AAD70BF7642141ED5E4C16F5A</cp:keywords>
  <cp:lastModifiedBy>Sandra Patricia Martinez Buitrago</cp:lastModifiedBy>
  <cp:revision>2</cp:revision>
  <cp:lastPrinted>2025-01-03T12:51:55Z</cp:lastPrinted>
  <dcterms:created xsi:type="dcterms:W3CDTF">2023-03-14T15:38:13Z</dcterms:created>
  <dcterms:modified xsi:type="dcterms:W3CDTF">2026-01-27T16:30:18Z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0x010100F38C01D20EBF9042868F9AD2A76B730C</vt:lpwstr>
  </property>
  <property fmtid="{D5CDD505-2E9C-101B-9397-08002B2CF9AE}" pid="3" name="MediaServiceImageTags">
    <vt:lpwstr/>
  </property>
  <property fmtid="{D5CDD505-2E9C-101B-9397-08002B2CF9AE}" pid="4" name="ClassificationContentMarkingFooterLocations">
    <vt:lpwstr>Tema de Office:9</vt:lpwstr>
  </property>
  <property fmtid="{D5CDD505-2E9C-101B-9397-08002B2CF9AE}" pid="5" name="ClassificationContentMarkingFooterText">
    <vt:lpwstr>ECP-INFORMACION PUBLICA</vt:lpwstr>
  </property>
</Properties>
</file>